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313" r:id="rId3"/>
    <p:sldId id="324" r:id="rId4"/>
    <p:sldId id="325" r:id="rId5"/>
    <p:sldId id="321" r:id="rId6"/>
    <p:sldId id="323" r:id="rId7"/>
    <p:sldId id="322" r:id="rId8"/>
    <p:sldId id="327" r:id="rId9"/>
    <p:sldId id="326" r:id="rId10"/>
    <p:sldId id="320" r:id="rId11"/>
  </p:sldIdLst>
  <p:sldSz cx="9144000" cy="6858000" type="screen4x3"/>
  <p:notesSz cx="6797675" cy="9928225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00"/>
    <a:srgbClr val="3F762B"/>
    <a:srgbClr val="276D3F"/>
    <a:srgbClr val="4E9335"/>
    <a:srgbClr val="8F4982"/>
    <a:srgbClr val="FFF7DD"/>
    <a:srgbClr val="FFE5E5"/>
    <a:srgbClr val="EDE2F6"/>
    <a:srgbClr val="C8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5114" autoAdjust="0"/>
  </p:normalViewPr>
  <p:slideViewPr>
    <p:cSldViewPr snapToGrid="0" snapToObjects="1">
      <p:cViewPr varScale="1">
        <p:scale>
          <a:sx n="109" d="100"/>
          <a:sy n="109" d="100"/>
        </p:scale>
        <p:origin x="12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7" d="100"/>
          <a:sy n="87" d="100"/>
        </p:scale>
        <p:origin x="3904" y="184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887DE-3F12-D74A-8FD6-D6755CBC1A56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A7856-9170-C642-98B0-85246FD9B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575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7856-9170-C642-98B0-85246FD9BFF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324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7856-9170-C642-98B0-85246FD9BFF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858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7856-9170-C642-98B0-85246FD9BFF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647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7856-9170-C642-98B0-85246FD9BFF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647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7856-9170-C642-98B0-85246FD9BFF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647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7856-9170-C642-98B0-85246FD9BFF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647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7856-9170-C642-98B0-85246FD9BFF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647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7856-9170-C642-98B0-85246FD9BFF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647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7856-9170-C642-98B0-85246FD9BFF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647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A7856-9170-C642-98B0-85246FD9BFF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64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 userDrawn="1"/>
        </p:nvSpPr>
        <p:spPr>
          <a:xfrm>
            <a:off x="0" y="2141316"/>
            <a:ext cx="9144000" cy="3076570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1344"/>
            <a:ext cx="7772400" cy="1652467"/>
          </a:xfrm>
          <a:prstGeom prst="rect">
            <a:avLst/>
          </a:prstGeom>
        </p:spPr>
        <p:txBody>
          <a:bodyPr vert="horz" anchor="t" anchorCtr="0">
            <a:normAutofit/>
          </a:bodyPr>
          <a:lstStyle>
            <a:lvl1pPr algn="l" fontAlgn="t">
              <a:defRPr sz="2400" b="1" i="0" baseline="0">
                <a:solidFill>
                  <a:srgbClr val="37B34A"/>
                </a:solidFill>
                <a:latin typeface="PT Sans" charset="-52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51138"/>
            <a:ext cx="7772400" cy="416689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aseline="0">
                <a:solidFill>
                  <a:srgbClr val="37B34A"/>
                </a:solidFill>
                <a:latin typeface="PT Sans" charset="-5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902821"/>
          </a:xfrm>
          <a:prstGeom prst="rect">
            <a:avLst/>
          </a:prstGeom>
          <a:solidFill>
            <a:srgbClr val="21A649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Объект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919" y="4337"/>
            <a:ext cx="7886700" cy="898484"/>
          </a:xfrm>
          <a:prstGeom prst="rect">
            <a:avLst/>
          </a:prstGeom>
        </p:spPr>
      </p:pic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22" y="204759"/>
            <a:ext cx="1932970" cy="502887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6414224"/>
            <a:ext cx="9144000" cy="468775"/>
          </a:xfrm>
          <a:prstGeom prst="rect">
            <a:avLst/>
          </a:prstGeom>
          <a:solidFill>
            <a:srgbClr val="21A649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>
          <a:xfrm>
            <a:off x="3543300" y="6436851"/>
            <a:ext cx="2057400" cy="365125"/>
          </a:xfrm>
        </p:spPr>
        <p:txBody>
          <a:bodyPr anchor="ctr" anchorCtr="0"/>
          <a:lstStyle>
            <a:lvl1pPr algn="ctr">
              <a:defRPr sz="1600" baseline="0">
                <a:solidFill>
                  <a:schemeClr val="bg1"/>
                </a:solidFill>
                <a:effectLst/>
                <a:latin typeface="PT Sans" charset="-52"/>
              </a:defRPr>
            </a:lvl1pPr>
          </a:lstStyle>
          <a:p>
            <a:r>
              <a:rPr lang="ru-RU" dirty="0"/>
              <a:t>26.05.2016</a:t>
            </a:r>
          </a:p>
        </p:txBody>
      </p:sp>
    </p:spTree>
    <p:extLst>
      <p:ext uri="{BB962C8B-B14F-4D97-AF65-F5344CB8AC3E}">
        <p14:creationId xmlns:p14="http://schemas.microsoft.com/office/powerpoint/2010/main" val="127838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 userDrawn="1"/>
        </p:nvSpPr>
        <p:spPr>
          <a:xfrm>
            <a:off x="0" y="1944546"/>
            <a:ext cx="9144000" cy="3044143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1344"/>
            <a:ext cx="7772400" cy="1895538"/>
          </a:xfrm>
          <a:prstGeom prst="rect">
            <a:avLst/>
          </a:prstGeom>
        </p:spPr>
        <p:txBody>
          <a:bodyPr vert="horz" anchor="t" anchorCtr="0">
            <a:normAutofit/>
          </a:bodyPr>
          <a:lstStyle>
            <a:lvl1pPr algn="l" fontAlgn="t">
              <a:defRPr sz="2400" b="1" i="0" baseline="0">
                <a:solidFill>
                  <a:srgbClr val="37B34A"/>
                </a:solidFill>
                <a:latin typeface="PT Sans" charset="-52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47905"/>
            <a:ext cx="7772400" cy="462991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aseline="0">
                <a:solidFill>
                  <a:srgbClr val="37B34A"/>
                </a:solidFill>
                <a:latin typeface="PT Sans" charset="-5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902821"/>
          </a:xfrm>
          <a:prstGeom prst="rect">
            <a:avLst/>
          </a:prstGeom>
          <a:solidFill>
            <a:srgbClr val="21A649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Объект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919" y="4337"/>
            <a:ext cx="7886700" cy="898484"/>
          </a:xfrm>
          <a:prstGeom prst="rect">
            <a:avLst/>
          </a:prstGeom>
        </p:spPr>
      </p:pic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023" y="284586"/>
            <a:ext cx="1932970" cy="502887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6414224"/>
            <a:ext cx="9144000" cy="468775"/>
          </a:xfrm>
          <a:prstGeom prst="rect">
            <a:avLst/>
          </a:prstGeom>
          <a:solidFill>
            <a:srgbClr val="21A649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>
          <a:xfrm>
            <a:off x="3543300" y="6436851"/>
            <a:ext cx="2057400" cy="365125"/>
          </a:xfrm>
        </p:spPr>
        <p:txBody>
          <a:bodyPr anchor="ctr" anchorCtr="0"/>
          <a:lstStyle>
            <a:lvl1pPr algn="ctr">
              <a:defRPr sz="1600" baseline="0">
                <a:solidFill>
                  <a:schemeClr val="bg1"/>
                </a:solidFill>
                <a:effectLst/>
                <a:latin typeface="PT Sans" charset="-52"/>
              </a:defRPr>
            </a:lvl1pPr>
          </a:lstStyle>
          <a:p>
            <a:r>
              <a:rPr lang="ru-RU" dirty="0"/>
              <a:t>26.05.2016</a:t>
            </a:r>
          </a:p>
        </p:txBody>
      </p:sp>
    </p:spTree>
    <p:extLst>
      <p:ext uri="{BB962C8B-B14F-4D97-AF65-F5344CB8AC3E}">
        <p14:creationId xmlns:p14="http://schemas.microsoft.com/office/powerpoint/2010/main" val="73039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0" y="0"/>
            <a:ext cx="9144000" cy="6882999"/>
          </a:xfrm>
          <a:prstGeom prst="rect">
            <a:avLst/>
          </a:prstGeom>
          <a:solidFill>
            <a:srgbClr val="434343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>
          <a:xfrm>
            <a:off x="3543300" y="6436851"/>
            <a:ext cx="2057400" cy="421149"/>
          </a:xfrm>
        </p:spPr>
        <p:txBody>
          <a:bodyPr anchor="ctr" anchorCtr="0"/>
          <a:lstStyle>
            <a:lvl1pPr algn="ctr">
              <a:defRPr sz="1600" baseline="0">
                <a:solidFill>
                  <a:schemeClr val="bg1"/>
                </a:solidFill>
                <a:effectLst/>
                <a:latin typeface="PT Sans" charset="-52"/>
              </a:defRPr>
            </a:lvl1pPr>
          </a:lstStyle>
          <a:p>
            <a:r>
              <a:rPr lang="ru-RU" dirty="0"/>
              <a:t>26.05.2016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85800" y="2271344"/>
            <a:ext cx="7772400" cy="1895538"/>
          </a:xfrm>
          <a:prstGeom prst="rect">
            <a:avLst/>
          </a:prstGeom>
        </p:spPr>
        <p:txBody>
          <a:bodyPr vert="horz" anchor="t" anchorCtr="0">
            <a:normAutofit/>
          </a:bodyPr>
          <a:lstStyle>
            <a:lvl1pPr algn="l" fontAlgn="t">
              <a:defRPr sz="2400" b="1" i="0" baseline="0">
                <a:solidFill>
                  <a:schemeClr val="bg1"/>
                </a:solidFill>
                <a:latin typeface="PT Sans" charset="-52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685800" y="4247905"/>
            <a:ext cx="7772400" cy="462991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PT Sans" charset="-5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pic>
        <p:nvPicPr>
          <p:cNvPr id="18" name="Изображение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0"/>
            <a:ext cx="9144000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8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1944547"/>
            <a:ext cx="9144000" cy="2060294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2448639"/>
            <a:ext cx="7772400" cy="1194447"/>
          </a:xfrm>
          <a:prstGeom prst="rect">
            <a:avLst/>
          </a:prstGeom>
        </p:spPr>
        <p:txBody>
          <a:bodyPr vert="horz" anchor="t" anchorCtr="0">
            <a:normAutofit/>
          </a:bodyPr>
          <a:lstStyle>
            <a:lvl1pPr algn="ctr" fontAlgn="t">
              <a:defRPr sz="2400" b="1" i="0" baseline="0">
                <a:solidFill>
                  <a:schemeClr val="tx1"/>
                </a:solidFill>
                <a:latin typeface="PT Sans" charset="-52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pic>
        <p:nvPicPr>
          <p:cNvPr id="10" name="Изображение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84" y="179928"/>
            <a:ext cx="1063789" cy="21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408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Обычная_страница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-249"/>
            <a:ext cx="9144000" cy="7477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Изображение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24" y="230284"/>
            <a:ext cx="1136409" cy="2332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56" y="87085"/>
            <a:ext cx="6750131" cy="577942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>
              <a:defRPr sz="2000" b="1" i="0" baseline="0">
                <a:latin typeface="PT Sans" charset="-52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023" y="972457"/>
            <a:ext cx="8289563" cy="5104252"/>
          </a:xfrm>
          <a:effectLst>
            <a:outerShdw blurRad="50800" dist="50800" dir="5400000" algn="ctr" rotWithShape="0">
              <a:srgbClr val="EBEBEB"/>
            </a:outerShdw>
          </a:effectLst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462611"/>
            <a:ext cx="9144000" cy="39538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50800" dir="16200000" algn="ctr" rotWithShape="0">
              <a:srgbClr val="000000">
                <a:alpha val="1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483676"/>
            <a:ext cx="2057400" cy="365125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PT Sans" charset="-52"/>
              </a:defRPr>
            </a:lvl1pPr>
          </a:lstStyle>
          <a:p>
            <a:fld id="{47E8B3EB-C589-314F-BBE8-5A42F2EA375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8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траница_2_колонки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0" y="6462611"/>
            <a:ext cx="9144000" cy="39538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50800" dir="16200000" algn="ctr" rotWithShape="0">
              <a:srgbClr val="000000">
                <a:alpha val="1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483676"/>
            <a:ext cx="2057400" cy="365125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  <a:latin typeface="PT Sans" charset="-52"/>
              </a:defRPr>
            </a:lvl1pPr>
          </a:lstStyle>
          <a:p>
            <a:fld id="{47E8B3EB-C589-314F-BBE8-5A42F2EA375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03024" y="863590"/>
            <a:ext cx="4111826" cy="53133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863590"/>
            <a:ext cx="4063437" cy="53133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-249"/>
            <a:ext cx="9144000" cy="7477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Изображение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24" y="230284"/>
            <a:ext cx="1136409" cy="233237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942456" y="87085"/>
            <a:ext cx="6750131" cy="577942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>
              <a:defRPr sz="2000" b="1" i="0" baseline="0">
                <a:latin typeface="PT Sans" charset="-52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7FBE-727B-D24A-B2F7-F1C6B17C32AD}" type="datetime1">
              <a:rPr lang="ru-RU" smtClean="0"/>
              <a:pPr/>
              <a:t>03.10.2022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B3EB-C589-314F-BBE8-5A42F2EA375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Изображение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84" y="179928"/>
            <a:ext cx="1063789" cy="21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8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6462611"/>
            <a:ext cx="9144000" cy="39538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50800" dir="16200000" algn="ctr" rotWithShape="0">
              <a:srgbClr val="000000">
                <a:alpha val="1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38091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6483673"/>
            <a:ext cx="20574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8EF89B46-E882-AD4D-B512-49726B71C43E}" type="datetime1">
              <a:rPr lang="ru-RU" smtClean="0"/>
              <a:pPr/>
              <a:t>03.10.2022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28950" y="6483676"/>
            <a:ext cx="30861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6495251"/>
            <a:ext cx="20574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47E8B3EB-C589-314F-BBE8-5A42F2EA375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-249"/>
            <a:ext cx="9144000" cy="7477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Изображение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24" y="230284"/>
            <a:ext cx="1136409" cy="233237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1942456" y="87085"/>
            <a:ext cx="6750131" cy="577942"/>
          </a:xfrm>
          <a:prstGeom prst="rect">
            <a:avLst/>
          </a:prstGeom>
        </p:spPr>
        <p:txBody>
          <a:bodyPr anchor="ctr" anchorCtr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tx1"/>
                </a:solidFill>
                <a:latin typeface="PT Sans" charset="-52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5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_за_внимани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095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669A4-D85B-7842-96D8-59D9CC4B44DF}" type="datetime1">
              <a:rPr lang="ru-RU" smtClean="0"/>
              <a:pPr/>
              <a:t>03.10.2022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8B3EB-C589-314F-BBE8-5A42F2EA375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6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74" r:id="rId3"/>
    <p:sldLayoutId id="2147483677" r:id="rId4"/>
    <p:sldLayoutId id="2147483662" r:id="rId5"/>
    <p:sldLayoutId id="2147483676" r:id="rId6"/>
    <p:sldLayoutId id="2147483667" r:id="rId7"/>
    <p:sldLayoutId id="2147483672" r:id="rId8"/>
    <p:sldLayoutId id="2147483678" r:id="rId9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hyperlink" Target="mailto:fodoonline@mail.ru" TargetMode="Externa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6" Type="http://schemas.openxmlformats.org/officeDocument/2006/relationships/hyperlink" Target="mailto:CZO-IPTS@SPBSTU.RU" TargetMode="External"/><Relationship Id="rId5" Type="http://schemas.openxmlformats.org/officeDocument/2006/relationships/hyperlink" Target="https://vk.com/club2153125" TargetMode="External"/><Relationship Id="rId4" Type="http://schemas.openxmlformats.org/officeDocument/2006/relationships/hyperlink" Target="http://czo-ipts.spbstu.ru/index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6" Type="http://schemas.openxmlformats.org/officeDocument/2006/relationships/hyperlink" Target="http://czo-ipts.spbstu.ru/Student/studinfa.htm" TargetMode="External"/><Relationship Id="rId5" Type="http://schemas.openxmlformats.org/officeDocument/2006/relationships/hyperlink" Target="http://czo-ipts.spbstu.ru/Student/studmaterialy.htm" TargetMode="External"/><Relationship Id="rId4" Type="http://schemas.openxmlformats.org/officeDocument/2006/relationships/hyperlink" Target="http://czo-ipts.spbstu.ru/index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6" Type="http://schemas.openxmlformats.org/officeDocument/2006/relationships/hyperlink" Target="mailto:&#1083;&#1086;&#1075;&#1080;&#1085;@edu.spbstu.ru" TargetMode="External"/><Relationship Id="rId5" Type="http://schemas.openxmlformats.org/officeDocument/2006/relationships/hyperlink" Target="http://mymail.spbstu.ru/" TargetMode="External"/><Relationship Id="rId4" Type="http://schemas.openxmlformats.org/officeDocument/2006/relationships/hyperlink" Target="https://open.spbstu.ru/lk-learne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5" Type="http://schemas.openxmlformats.org/officeDocument/2006/relationships/image" Target="../media/image11.png"/><Relationship Id="rId4" Type="http://schemas.openxmlformats.org/officeDocument/2006/relationships/hyperlink" Target="https://ruz.spbstu.r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Relationship Id="rId6" Type="http://schemas.openxmlformats.org/officeDocument/2006/relationships/image" Target="../media/image12.jpeg"/><Relationship Id="rId5" Type="http://schemas.openxmlformats.org/officeDocument/2006/relationships/hyperlink" Target="mailto:lksupport@spbstu.ru" TargetMode="External"/><Relationship Id="rId4" Type="http://schemas.openxmlformats.org/officeDocument/2006/relationships/hyperlink" Target="https://lk.spbstu.r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Relationship Id="rId6" Type="http://schemas.openxmlformats.org/officeDocument/2006/relationships/image" Target="../media/image13.jpeg"/><Relationship Id="rId5" Type="http://schemas.openxmlformats.org/officeDocument/2006/relationships/hyperlink" Target="mailto:pay@spbstu.ru" TargetMode="External"/><Relationship Id="rId4" Type="http://schemas.openxmlformats.org/officeDocument/2006/relationships/hyperlink" Target="https://pay.spbstu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58800" y="1593669"/>
            <a:ext cx="8246533" cy="3283132"/>
          </a:xfrm>
          <a:effectLst>
            <a:outerShdw sx="1000" sy="1000" algn="ctr" rotWithShape="0">
              <a:srgbClr val="000000"/>
            </a:outerShdw>
          </a:effectLst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br>
              <a:rPr lang="ru-RU" sz="4900" dirty="0">
                <a:solidFill>
                  <a:srgbClr val="FF9900"/>
                </a:solidFill>
              </a:rPr>
            </a:br>
            <a:r>
              <a:rPr lang="ru-RU" sz="4900" dirty="0">
                <a:solidFill>
                  <a:srgbClr val="FF9900"/>
                </a:solidFill>
              </a:rPr>
              <a:t>ЦЕНТР ЗАОЧНОГО ОБУЧЕНИЯ </a:t>
            </a:r>
            <a:br>
              <a:rPr lang="ru-RU" sz="4900" dirty="0">
                <a:solidFill>
                  <a:srgbClr val="276D3F"/>
                </a:solidFill>
              </a:rPr>
            </a:br>
            <a:r>
              <a:rPr lang="ru-RU" sz="4900" dirty="0">
                <a:solidFill>
                  <a:srgbClr val="FF9900"/>
                </a:solidFill>
              </a:rPr>
              <a:t>ИНСТИТУТА ЭНЕРГЕТИКИ СПбПУ ПЕТРА ВЕЛИКОГО</a:t>
            </a:r>
            <a:br>
              <a:rPr lang="ru-RU" sz="3200" dirty="0">
                <a:solidFill>
                  <a:srgbClr val="FF0000"/>
                </a:solidFill>
              </a:rPr>
            </a:br>
            <a:br>
              <a:rPr lang="ru-RU" sz="1600" dirty="0">
                <a:solidFill>
                  <a:srgbClr val="276D3F"/>
                </a:solidFill>
              </a:rPr>
            </a:br>
            <a:br>
              <a:rPr lang="ru-RU" sz="1300" dirty="0">
                <a:solidFill>
                  <a:srgbClr val="276D3F"/>
                </a:solidFill>
              </a:rPr>
            </a:br>
            <a:endParaRPr lang="ru-RU" sz="1300" dirty="0">
              <a:solidFill>
                <a:srgbClr val="276D3F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6805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2588"/>
            <a:ext cx="9144000" cy="2816780"/>
          </a:xfrm>
          <a:prstGeom prst="rect">
            <a:avLst/>
          </a:prstGeom>
          <a:solidFill>
            <a:srgbClr val="FFFFFF">
              <a:alpha val="7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34983" y="1262387"/>
            <a:ext cx="88740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>
              <a:solidFill>
                <a:srgbClr val="276D3F"/>
              </a:solidFill>
              <a:latin typeface="PT Sans Narrow" pitchFamily="34" charset="-52"/>
              <a:ea typeface="PT Sans Narrow" pitchFamily="34" charset="-52"/>
            </a:endParaRPr>
          </a:p>
          <a:p>
            <a:r>
              <a:rPr lang="ru-RU" sz="3600" b="1" dirty="0">
                <a:solidFill>
                  <a:srgbClr val="276D3F"/>
                </a:solidFill>
                <a:latin typeface="PT Sans Narrow" pitchFamily="34" charset="-52"/>
                <a:ea typeface="PT Sans Narrow" pitchFamily="34" charset="-52"/>
              </a:rPr>
              <a:t>С Вами работают:</a:t>
            </a:r>
          </a:p>
          <a:p>
            <a:endParaRPr lang="ru-RU" sz="3600" b="1" dirty="0">
              <a:solidFill>
                <a:srgbClr val="276D3F"/>
              </a:solidFill>
              <a:latin typeface="PT Sans Narrow" pitchFamily="34" charset="-52"/>
              <a:ea typeface="PT Sans Narrow" pitchFamily="34" charset="-52"/>
            </a:endParaRPr>
          </a:p>
          <a:p>
            <a:r>
              <a:rPr lang="ru-RU" sz="2400" b="1" dirty="0">
                <a:solidFill>
                  <a:srgbClr val="276D3F"/>
                </a:solidFill>
                <a:latin typeface="PT Sans Narrow" pitchFamily="34" charset="-52"/>
                <a:ea typeface="PT Sans Narrow" pitchFamily="34" charset="-52"/>
              </a:rPr>
              <a:t>Директор </a:t>
            </a:r>
            <a:r>
              <a:rPr lang="ru-RU" sz="3600" b="1" dirty="0">
                <a:solidFill>
                  <a:srgbClr val="276D3F"/>
                </a:solidFill>
                <a:latin typeface="PT Sans Narrow" pitchFamily="34" charset="-52"/>
                <a:ea typeface="PT Sans Narrow" pitchFamily="34" charset="-52"/>
              </a:rPr>
              <a:t>Смирнова Ольга Петровна</a:t>
            </a:r>
          </a:p>
          <a:p>
            <a:r>
              <a:rPr lang="ru-RU" sz="2400" b="1" dirty="0">
                <a:solidFill>
                  <a:srgbClr val="276D3F"/>
                </a:solidFill>
                <a:latin typeface="PT Sans Narrow" pitchFamily="34" charset="-52"/>
                <a:ea typeface="PT Sans Narrow" pitchFamily="34" charset="-52"/>
              </a:rPr>
              <a:t>Специалист</a:t>
            </a:r>
            <a:r>
              <a:rPr lang="ru-RU" sz="3600" b="1" dirty="0">
                <a:solidFill>
                  <a:srgbClr val="276D3F"/>
                </a:solidFill>
                <a:latin typeface="PT Sans Narrow" pitchFamily="34" charset="-52"/>
                <a:ea typeface="PT Sans Narrow" pitchFamily="34" charset="-52"/>
              </a:rPr>
              <a:t> Баранова Карина Арсеновна</a:t>
            </a:r>
          </a:p>
          <a:p>
            <a:r>
              <a:rPr lang="ru-RU" sz="2400" b="1" dirty="0">
                <a:solidFill>
                  <a:srgbClr val="276D3F"/>
                </a:solidFill>
                <a:latin typeface="PT Sans Narrow" pitchFamily="34" charset="-52"/>
                <a:ea typeface="PT Sans Narrow" pitchFamily="34" charset="-52"/>
              </a:rPr>
              <a:t>Специалист</a:t>
            </a:r>
            <a:r>
              <a:rPr lang="ru-RU" sz="3600" b="1" dirty="0">
                <a:solidFill>
                  <a:srgbClr val="276D3F"/>
                </a:solidFill>
                <a:latin typeface="PT Sans Narrow" pitchFamily="34" charset="-52"/>
                <a:ea typeface="PT Sans Narrow" pitchFamily="34" charset="-52"/>
              </a:rPr>
              <a:t> Герчина Татьяна Евгеньевна</a:t>
            </a:r>
            <a:endParaRPr lang="ru-RU" sz="2800" b="1" dirty="0">
              <a:solidFill>
                <a:srgbClr val="276D3F"/>
              </a:solidFill>
              <a:latin typeface="PT Sans Narrow" pitchFamily="34" charset="-52"/>
              <a:ea typeface="PT Sans Narrow" pitchFamily="34" charset="-5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4745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58800" y="87085"/>
            <a:ext cx="8133787" cy="57794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276D3F"/>
                </a:solidFill>
              </a:rPr>
              <a:t>НАШИ КОНТАКТЫ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03023" y="1127759"/>
            <a:ext cx="8289563" cy="519684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2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НАШ САЙТ: </a:t>
            </a:r>
            <a:r>
              <a:rPr lang="en-US" sz="2200" b="1" u="sng" dirty="0">
                <a:latin typeface="PT Sans" pitchFamily="34" charset="-52"/>
                <a:ea typeface="PT Sans" pitchFamily="34" charset="-52"/>
              </a:rPr>
              <a:t>https://</a:t>
            </a:r>
            <a:r>
              <a:rPr lang="en-US" sz="2200" b="1" u="sng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  <a:hlinkClick r:id="rId4"/>
              </a:rPr>
              <a:t>czo-ipts.spbstu.ru</a:t>
            </a:r>
            <a:r>
              <a:rPr lang="ru-RU" sz="2200" b="1" u="sng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 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В разделе «Студенту»: </a:t>
            </a:r>
            <a:r>
              <a:rPr lang="ru-RU" sz="14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Новости, Расписание, График учебного процесса, Учебные материалы, Сведения о преподавателях, Правила оформления работ,  Полезная информация и др.</a:t>
            </a:r>
            <a:endParaRPr lang="ru-RU" sz="2200" b="1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endParaRPr lang="ru-RU" sz="2200" b="1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r>
              <a:rPr lang="ru-RU" sz="22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НАША ГРУППА ВКОНТАКТЕ: 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T Sans" pitchFamily="34" charset="-52"/>
                <a:ea typeface="PT Sans" pitchFamily="34" charset="-52"/>
                <a:hlinkClick r:id="rId5"/>
              </a:rPr>
              <a:t>https://vk.com/club2153125</a:t>
            </a:r>
            <a:br>
              <a:rPr lang="en-US" sz="22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</a:br>
            <a:endParaRPr lang="ru-RU" sz="2200" b="1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r>
              <a:rPr lang="ru-RU" sz="22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НАША ЭЛЕКТРОННАЯ ПОЧТА: </a:t>
            </a:r>
            <a:br>
              <a:rPr lang="ru-RU" sz="22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</a:br>
            <a:r>
              <a:rPr lang="en-US" sz="22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  <a:hlinkClick r:id="rId6"/>
              </a:rPr>
              <a:t>czo-ipts@spbstu.ru</a:t>
            </a:r>
            <a:r>
              <a:rPr lang="en-US" sz="22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 </a:t>
            </a:r>
            <a:r>
              <a:rPr lang="ru-RU" sz="22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(ДЛЯ ОФИЦИАЛЬНЫХ ЗАПРОСОВ)</a:t>
            </a:r>
            <a:br>
              <a:rPr lang="ru-RU" sz="22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</a:br>
            <a:r>
              <a:rPr lang="en-US" sz="22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  <a:hlinkClick r:id="rId7"/>
              </a:rPr>
              <a:t>fodoonline@mail.ru</a:t>
            </a:r>
            <a:r>
              <a:rPr lang="en-US" sz="22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 </a:t>
            </a:r>
            <a:r>
              <a:rPr lang="ru-RU" sz="22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(ДЛЯ ПЕРЕПИСКИ, ВОПРОСОВ)</a:t>
            </a:r>
          </a:p>
          <a:p>
            <a:pPr marL="0" indent="0">
              <a:buNone/>
            </a:pPr>
            <a:br>
              <a:rPr lang="ru-RU" sz="22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</a:br>
            <a:r>
              <a:rPr lang="ru-RU" sz="22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НАШ ТЕЛЕФОН/ФАКС: 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T Sans" pitchFamily="34" charset="-52"/>
                <a:ea typeface="PT Sans" pitchFamily="34" charset="-52"/>
              </a:rPr>
              <a:t>8(812)294-42-39</a:t>
            </a:r>
          </a:p>
          <a:p>
            <a:pPr marL="0" indent="0">
              <a:buNone/>
            </a:pPr>
            <a:br>
              <a:rPr lang="ru-RU" sz="22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</a:br>
            <a:r>
              <a:rPr lang="ru-RU" sz="22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НАШ АДРЕС: </a:t>
            </a: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T Sans" pitchFamily="34" charset="-52"/>
                <a:ea typeface="PT Sans" pitchFamily="34" charset="-52"/>
              </a:rPr>
              <a:t>195251, Г.САНКТ-ПЕТЕРБУРГ, УЛ.ПОЛИТЕХНИЧЕСКАЯ, Д.29 ГЛАВНЫЙ УЧЕБНЫЙ КОРПУС, К.217, Центр заочного обучения ИЭ</a:t>
            </a:r>
            <a:br>
              <a:rPr lang="ru-RU" sz="22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</a:br>
            <a:br>
              <a:rPr lang="ru-RU" sz="22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</a:br>
            <a:r>
              <a:rPr lang="ru-RU" sz="18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ВРЕМЯ РАБОТЫ СО СТУДЕНТАМИ: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T Sans" pitchFamily="34" charset="-52"/>
                <a:ea typeface="PT Sans" pitchFamily="34" charset="-52"/>
              </a:rPr>
              <a:t>ПОНЕДЕЛЬНИК – ПЯТНИЦА С 10 ДО 17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678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58800" y="87085"/>
            <a:ext cx="8133787" cy="57794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276D3F"/>
                </a:solidFill>
              </a:rPr>
              <a:t>ВАЖНАЯ ИНФОРМАЦИЯ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7933" y="1007533"/>
            <a:ext cx="8450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СРОКИ СЕССИЙ ДЛЯ 1 КУРСА БАКАЛАВРИАТА И МАГИСТРАТУРЫ </a:t>
            </a:r>
          </a:p>
          <a:p>
            <a:pPr algn="ctr"/>
            <a:r>
              <a:rPr lang="ru-RU" sz="2400" b="1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НА 2022-2023 УЧЕБНЫЙ ГОД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60" y="2181036"/>
            <a:ext cx="8585200" cy="28038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16786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58800" y="87085"/>
            <a:ext cx="8133787" cy="57794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276D3F"/>
                </a:solidFill>
              </a:rPr>
              <a:t>НАШ САЙТ 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26485" y="872067"/>
            <a:ext cx="8289563" cy="622747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НАШ САЙТ: </a:t>
            </a:r>
            <a:r>
              <a:rPr lang="en-US" sz="8000" b="1" u="sng" dirty="0">
                <a:latin typeface="PT Sans" pitchFamily="34" charset="-52"/>
                <a:ea typeface="PT Sans" pitchFamily="34" charset="-52"/>
                <a:hlinkClick r:id="rId4"/>
              </a:rPr>
              <a:t>http://czo-ipts.spbstu.ru/index.htm</a:t>
            </a:r>
            <a:endParaRPr lang="en-US" sz="8000" b="1" u="sng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r>
              <a:rPr lang="ru-RU" sz="80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 - РАЗДЕЛ «СТУДЕНТУ» - </a:t>
            </a:r>
            <a:r>
              <a:rPr lang="ru-RU" sz="80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  <a:hlinkClick r:id="rId5"/>
              </a:rPr>
              <a:t>«Учебные материалы»</a:t>
            </a:r>
            <a:endParaRPr lang="ru-RU" sz="8000" b="1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endParaRPr lang="ru-RU" sz="8000" b="1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endParaRPr lang="ru-RU" sz="8000" b="1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endParaRPr lang="ru-RU" sz="8000" b="1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endParaRPr lang="ru-RU" sz="8000" b="1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endParaRPr lang="ru-RU" sz="8000" b="1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endParaRPr lang="ru-RU" sz="8000" b="1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endParaRPr lang="ru-RU" sz="8000" b="1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endParaRPr lang="ru-RU" sz="8000" b="1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endParaRPr lang="ru-RU" sz="8000" b="1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endParaRPr lang="ru-RU" sz="8000" b="1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endParaRPr lang="ru-RU" sz="8000" b="1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endParaRPr lang="ru-RU" sz="8000" b="1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endParaRPr lang="ru-RU" sz="8000" b="1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r>
              <a:rPr lang="ru-RU" sz="80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- РАЗДЕЛ «СТУДЕНТУ» - </a:t>
            </a:r>
            <a:r>
              <a:rPr lang="ru-RU" sz="80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  <a:hlinkClick r:id="rId6"/>
              </a:rPr>
              <a:t>«Полезная информация»</a:t>
            </a:r>
            <a:endParaRPr lang="ru-RU" sz="8000" b="1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endParaRPr lang="ru-RU" sz="1400" b="1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endParaRPr lang="ru-RU" sz="1400" b="1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endParaRPr lang="ru-RU" sz="2200" b="1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52" y="1733909"/>
            <a:ext cx="7522236" cy="406304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16786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03023" y="795867"/>
            <a:ext cx="8537777" cy="52808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en-US" sz="22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</a:br>
            <a:r>
              <a:rPr lang="ru-RU" sz="22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ЛИЧНЫЙ КАБИНЕТ СТУДЕНТА: </a:t>
            </a:r>
            <a:r>
              <a:rPr lang="en-US" sz="2200" b="1" dirty="0">
                <a:solidFill>
                  <a:srgbClr val="000000"/>
                </a:solidFill>
                <a:latin typeface="PT Sans" pitchFamily="34" charset="-52"/>
                <a:ea typeface="PT Sans" pitchFamily="34" charset="-52"/>
                <a:hlinkClick r:id="rId4"/>
              </a:rPr>
              <a:t>https://open.spbstu.ru/lk-learner/</a:t>
            </a:r>
            <a:endParaRPr lang="ru-RU" sz="2200" b="1" dirty="0">
              <a:solidFill>
                <a:srgbClr val="0000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endParaRPr lang="ru-RU" sz="2200" b="1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r>
              <a:rPr lang="ru-RU" sz="22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СТУДЕНЧЕСКАЯ КОРПОРАТИВНАЯ ПОЧТА: </a:t>
            </a:r>
            <a:r>
              <a:rPr lang="en-US" sz="22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  <a:hlinkClick r:id="rId5"/>
              </a:rPr>
              <a:t>http://mymail.spbstu.ru</a:t>
            </a:r>
            <a:endParaRPr lang="ru-RU" sz="2200" b="1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  <a:p>
            <a:pPr>
              <a:lnSpc>
                <a:spcPct val="170000"/>
              </a:lnSpc>
              <a:buNone/>
            </a:pPr>
            <a:r>
              <a:rPr lang="ru-RU" sz="2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Вам создана единая учётная запись для доступа к сетевым и информационным ресурсам СПбПУ.</a:t>
            </a:r>
            <a:br>
              <a:rPr lang="ru-RU" sz="2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</a:br>
            <a:r>
              <a:rPr lang="ru-RU" sz="2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Учётная запись имеет следующие атрибуты:</a:t>
            </a:r>
            <a:br>
              <a:rPr lang="ru-RU" sz="2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</a:br>
            <a:r>
              <a:rPr lang="ru-RU" sz="2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логин: EDU\........</a:t>
            </a:r>
            <a:br>
              <a:rPr lang="ru-RU" sz="2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</a:br>
            <a:r>
              <a:rPr lang="ru-RU" sz="2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пароль: .......</a:t>
            </a:r>
          </a:p>
          <a:p>
            <a:pPr>
              <a:lnSpc>
                <a:spcPct val="170000"/>
              </a:lnSpc>
              <a:buNone/>
            </a:pPr>
            <a:r>
              <a:rPr lang="ru-RU" sz="2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	корпоративная почта: </a:t>
            </a:r>
            <a:r>
              <a:rPr lang="ru-RU" sz="2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hlinkClick r:id="rId6"/>
              </a:rPr>
              <a:t>логин</a:t>
            </a:r>
            <a:r>
              <a:rPr lang="en-US" sz="2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hlinkClick r:id="rId6"/>
              </a:rPr>
              <a:t>@</a:t>
            </a:r>
            <a:r>
              <a:rPr lang="en-US" sz="2000" dirty="0" err="1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hlinkClick r:id="rId6"/>
              </a:rPr>
              <a:t>edu.spbstu.ru</a:t>
            </a:r>
            <a:r>
              <a:rPr lang="ru-RU" sz="2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 (логин без префикса </a:t>
            </a:r>
            <a:r>
              <a:rPr lang="en-US" sz="2000" dirty="0">
                <a:solidFill>
                  <a:srgbClr val="3F762B"/>
                </a:solidFill>
                <a:latin typeface="PT Sans Narrow" pitchFamily="34" charset="-52"/>
                <a:ea typeface="PT Sans Narrow" pitchFamily="34" charset="-52"/>
              </a:rPr>
              <a:t>EDU\</a:t>
            </a:r>
            <a:r>
              <a:rPr lang="ru-RU" sz="2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)</a:t>
            </a:r>
          </a:p>
          <a:p>
            <a:pPr>
              <a:lnSpc>
                <a:spcPct val="170000"/>
              </a:lnSpc>
              <a:buNone/>
            </a:pPr>
            <a:r>
              <a:rPr lang="ru-RU" sz="2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Единый логин и пароль был выслан на Вашу электронную почту. </a:t>
            </a:r>
          </a:p>
          <a:p>
            <a:pPr marL="0" indent="0">
              <a:buNone/>
            </a:pPr>
            <a:endParaRPr lang="ru-RU" sz="2200" b="1" dirty="0">
              <a:solidFill>
                <a:srgbClr val="FF9900"/>
              </a:solidFill>
              <a:latin typeface="PT Sans" pitchFamily="34" charset="-52"/>
              <a:ea typeface="PT Sans" pitchFamily="34" charset="-52"/>
            </a:endParaRPr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688480" y="87085"/>
            <a:ext cx="8133787" cy="577942"/>
          </a:xfrm>
          <a:prstGeom prst="rect">
            <a:avLst/>
          </a:prstGeom>
        </p:spPr>
        <p:txBody>
          <a:bodyPr anchor="ctr" anchorCtr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276D3F"/>
                </a:solidFill>
                <a:effectLst/>
                <a:uLnTx/>
                <a:uFillTx/>
                <a:latin typeface="PT Sans" charset="-52"/>
                <a:ea typeface="+mj-ea"/>
                <a:cs typeface="+mj-cs"/>
              </a:rPr>
              <a:t>ПОЛЕЗНЫЕ ССЫЛКИ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6786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58800" y="87085"/>
            <a:ext cx="8133787" cy="57794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276D3F"/>
                </a:solidFill>
              </a:rPr>
              <a:t>ЭЛЕКТРОННОЕ РАСПИСАНИЕ 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03023" y="804333"/>
            <a:ext cx="8289563" cy="527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FF9900"/>
                </a:solidFill>
                <a:latin typeface="PT Sans" pitchFamily="34" charset="-52"/>
                <a:ea typeface="PT Sans" pitchFamily="34" charset="-52"/>
              </a:rPr>
              <a:t>ЭЛЕКТРОННОЕ РАСПИСАНИЕ: </a:t>
            </a:r>
            <a:r>
              <a:rPr lang="en-US" sz="2400" b="1" dirty="0">
                <a:latin typeface="PT Sans" pitchFamily="34" charset="-52"/>
                <a:ea typeface="PT Sans" pitchFamily="34" charset="-52"/>
                <a:hlinkClick r:id="rId4"/>
              </a:rPr>
              <a:t>https://ruz.spbstu.ru/</a:t>
            </a:r>
            <a:endParaRPr lang="ru-RU" sz="2400" b="1" dirty="0"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endParaRPr lang="ru-RU" sz="2400" b="1" dirty="0"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endParaRPr lang="ru-RU" sz="2400" b="1" dirty="0">
              <a:latin typeface="PT Sans" pitchFamily="34" charset="-52"/>
              <a:ea typeface="PT Sans" pitchFamily="34" charset="-52"/>
            </a:endParaRPr>
          </a:p>
          <a:p>
            <a:pPr marL="0" indent="0">
              <a:buNone/>
            </a:pPr>
            <a:endParaRPr lang="ru-RU" sz="2400" b="1" dirty="0">
              <a:latin typeface="PT Sans" pitchFamily="34" charset="-52"/>
              <a:ea typeface="PT Sans" pitchFamily="34" charset="-52"/>
            </a:endParaRPr>
          </a:p>
        </p:txBody>
      </p:sp>
      <p:pic>
        <p:nvPicPr>
          <p:cNvPr id="7" name="Рисунок 6" descr="ruz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7048" y="1283594"/>
            <a:ext cx="5766813" cy="506404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16786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58537" y="87085"/>
            <a:ext cx="7334050" cy="57794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276D3F"/>
                </a:solidFill>
              </a:rPr>
              <a:t>В СЛУЧАЕ ПЕРЕХОДА НА ДИСТАНТ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03023" y="1207698"/>
            <a:ext cx="8580110" cy="486901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None/>
            </a:pPr>
            <a:r>
              <a:rPr lang="ru-RU" sz="24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В случае перехода на </a:t>
            </a:r>
            <a:r>
              <a:rPr lang="ru-RU" sz="2400" dirty="0" err="1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дистанционнный</a:t>
            </a:r>
            <a:r>
              <a:rPr lang="ru-RU" sz="24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 формат обучения, необходимо:</a:t>
            </a:r>
          </a:p>
          <a:p>
            <a:pPr>
              <a:buNone/>
            </a:pPr>
            <a:r>
              <a:rPr lang="ru-RU" sz="24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  <a:t>1)  обеспечить наличие у себя необходимого оборудования:</a:t>
            </a:r>
          </a:p>
          <a:p>
            <a:r>
              <a:rPr lang="ru-RU" sz="24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  <a:t>- компьютер с выходом в Интернет со скоростью не менее 2 Мбит/с и системными требованиями – </a:t>
            </a:r>
            <a:r>
              <a:rPr lang="ru-RU" sz="2400" dirty="0" err="1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  <a:t>Windows</a:t>
            </a:r>
            <a:r>
              <a:rPr lang="ru-RU" sz="24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  <a:t> 7 и выше/ </a:t>
            </a:r>
            <a:r>
              <a:rPr lang="ru-RU" sz="2400" dirty="0" err="1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  <a:t>Mac</a:t>
            </a:r>
            <a:r>
              <a:rPr lang="ru-RU" sz="24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  <a:t> OS X 10.10 и выше;</a:t>
            </a:r>
            <a:br>
              <a:rPr lang="ru-RU" sz="24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</a:br>
            <a:r>
              <a:rPr lang="ru-RU" sz="24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  <a:t>- наушники (либо колонки);</a:t>
            </a:r>
            <a:br>
              <a:rPr lang="ru-RU" sz="24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</a:br>
            <a:r>
              <a:rPr lang="ru-RU" sz="24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  <a:t>- web-камера +микрофон, или мобильный телефон с камерой с разрешением не менее 3 МП</a:t>
            </a:r>
          </a:p>
          <a:p>
            <a:r>
              <a:rPr lang="ru-RU" sz="24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cs typeface="Arial" pitchFamily="34" charset="0"/>
              </a:rPr>
              <a:t>2)  самостоятельно установить необходимое программное обеспечение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6786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58800" y="87085"/>
            <a:ext cx="8133787" cy="57794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276D3F"/>
                </a:solidFill>
              </a:rPr>
              <a:t>ОПЛАТА ОБУЧЕНИЯ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03023" y="838199"/>
            <a:ext cx="8580110" cy="5655733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1. Через Личный кабинет студента – </a:t>
            </a:r>
            <a:r>
              <a:rPr lang="ru-RU" sz="8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hlinkClick r:id="rId4"/>
              </a:rPr>
              <a:t>https://lk.spbstu.ru</a:t>
            </a:r>
            <a:endParaRPr lang="ru-RU" sz="80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pPr>
              <a:buNone/>
            </a:pPr>
            <a:r>
              <a:rPr lang="ru-RU" sz="8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Вход в личный кабинет студента осуществляется в соответствии с единой учетной записью. </a:t>
            </a:r>
          </a:p>
          <a:p>
            <a:pPr>
              <a:buNone/>
            </a:pPr>
            <a:r>
              <a:rPr lang="ru-RU" sz="8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Последовательность шагов по оплате указана цифрами (1 -&gt; 2 -&gt; 3)</a:t>
            </a: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pPr>
              <a:buNone/>
            </a:pPr>
            <a:endParaRPr lang="ru-RU" sz="32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pPr>
              <a:buNone/>
            </a:pPr>
            <a:r>
              <a:rPr lang="ru-RU" sz="8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В случае проблем необходимо обращаться в </a:t>
            </a:r>
            <a:r>
              <a:rPr lang="ru-RU" sz="8000" dirty="0" err="1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тех.поддержку</a:t>
            </a:r>
            <a:r>
              <a:rPr lang="ru-RU" sz="8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 </a:t>
            </a:r>
            <a:r>
              <a:rPr lang="ru-RU" sz="8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hlinkClick r:id="rId5"/>
              </a:rPr>
              <a:t>lksupport@spbstu.ru</a:t>
            </a:r>
            <a:r>
              <a:rPr lang="ru-RU" sz="8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 </a:t>
            </a: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pPr>
              <a:buNone/>
            </a:pPr>
            <a:endParaRPr lang="ru-RU" sz="2400" dirty="0"/>
          </a:p>
          <a:p>
            <a:pPr>
              <a:buNone/>
            </a:pPr>
            <a:br>
              <a:rPr lang="ru-RU" sz="2400" dirty="0"/>
            </a:br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  <a:cs typeface="Arial" pitchFamily="34" charset="0"/>
            </a:endParaRPr>
          </a:p>
        </p:txBody>
      </p:sp>
      <p:pic>
        <p:nvPicPr>
          <p:cNvPr id="7" name="Рисунок 6" descr="pay lk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254" y="2091549"/>
            <a:ext cx="8297333" cy="15834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16786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58800" y="87085"/>
            <a:ext cx="8133787" cy="57794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276D3F"/>
                </a:solidFill>
              </a:rPr>
              <a:t>ОПЛАТА ОБУЧЕНИЯ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03023" y="838200"/>
            <a:ext cx="8580110" cy="5893526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2. Через систему «Электронных платежей» - </a:t>
            </a:r>
            <a:r>
              <a:rPr lang="ru-RU" sz="8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hlinkClick r:id="rId4"/>
              </a:rPr>
              <a:t>https://pay.spbstu.ru</a:t>
            </a:r>
            <a:endParaRPr lang="ru-RU" sz="80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</a:endParaRPr>
          </a:p>
          <a:p>
            <a:pPr algn="just">
              <a:buNone/>
            </a:pPr>
            <a:r>
              <a:rPr lang="ru-RU" sz="8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После ввода номера договора (лицевого счета), просьба не торопиться – система ищет плательщика. </a:t>
            </a:r>
          </a:p>
          <a:p>
            <a:pPr algn="just">
              <a:buNone/>
            </a:pPr>
            <a:r>
              <a:rPr lang="ru-RU" sz="8000" dirty="0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</a:rPr>
              <a:t>Перейти на следующую строку – ввести ФИО плательщика (именно того, на кого оформлен договор). Иногда система сама заполняет ФИО. Назначение платежа выбирается из выпадающего списка, остальные поля – вручную. В случае проблем – обращаться на </a:t>
            </a:r>
            <a:r>
              <a:rPr lang="ru-RU" sz="8000" dirty="0" err="1">
                <a:solidFill>
                  <a:srgbClr val="FF9900"/>
                </a:solidFill>
                <a:latin typeface="PT Sans Narrow" pitchFamily="34" charset="-52"/>
                <a:ea typeface="PT Sans Narrow" pitchFamily="34" charset="-52"/>
                <a:hlinkClick r:id="rId5"/>
              </a:rPr>
              <a:t>pay@spbstu.r</a:t>
            </a:r>
            <a:r>
              <a:rPr lang="ru-RU" sz="8000" dirty="0" err="1">
                <a:hlinkClick r:id="rId5"/>
              </a:rPr>
              <a:t>u</a:t>
            </a:r>
            <a:endParaRPr lang="ru-RU" sz="80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  <a:cs typeface="Arial" pitchFamily="34" charset="0"/>
            </a:endParaRPr>
          </a:p>
          <a:p>
            <a:pPr>
              <a:buNone/>
            </a:pPr>
            <a:endParaRPr lang="ru-RU" sz="2400" dirty="0"/>
          </a:p>
          <a:p>
            <a:br>
              <a:rPr lang="ru-RU" sz="2400" dirty="0"/>
            </a:br>
            <a:endParaRPr lang="ru-RU" sz="2400" dirty="0">
              <a:solidFill>
                <a:srgbClr val="FF9900"/>
              </a:solidFill>
              <a:latin typeface="PT Sans Narrow" pitchFamily="34" charset="-52"/>
              <a:ea typeface="PT Sans Narrow" pitchFamily="34" charset="-52"/>
              <a:cs typeface="Arial" pitchFamily="34" charset="0"/>
            </a:endParaRPr>
          </a:p>
        </p:txBody>
      </p:sp>
      <p:pic>
        <p:nvPicPr>
          <p:cNvPr id="4" name="Рисунок 3" descr="pay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0058" y="1200680"/>
            <a:ext cx="7119409" cy="37280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167863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9F456D43-67BB-46F5-AF9C-7A61C0197E51}"/>
  <p:tag name="ISPRING_PROJECT_FOLDER_UPDATED" val="1"/>
  <p:tag name="GENSWF_MOVIE_ONCLICK_URL" val="http://"/>
  <p:tag name="GENSWF_MOVIE_ONCLICK_URL_TARGET" val="_self"/>
  <p:tag name="GENSWF_MOVIE_PRESENTATION_END_URL" val="http://"/>
  <p:tag name="GENSWF_MOVIE_PRESENTATION_END_URL_TARGET" val="_self"/>
  <p:tag name="ISPRING_PRESENTER_PHOTO_0" val="png|iVBORw0KGgoAAAANSUhEUgAAAUAAAAFACAYAAADNkKWqAAAAAXNSR0IArs4c6QAAAARnQU1BAACx&#10;jwv8YQUAAAAJcEhZcwAADsMAAA7DAcdvqGQAAP+lSURBVHhedP1ld13JuqWL5p+4H85p9xTs2rU2&#10;LUpmpyHNzMzMtszMzMzMtizJtmzLJNliZmYmM2XmWrtO67f3iPnac2XV/fC2iBEjBkxpjmf2HjQ+&#10;KS9JRmlRIqrK01xUlCYzTWGahNLiBJQWxqGiKB7ljCqWKc3PvIfi3IcozY9GVsqtD/mCrHsfoijn&#10;AXLSbrt8CfcXZUW5yEqKQHbyDaTHXkHSozOIjzqK6Bu7cD90K25dWMtYjYizyxB+ZqmLaycWuvTO&#10;5bV4eHMn7oZvxcM7e5EcexppseeRlXgFuenhyM0I57VuITPpOgoy76KE91NaEIPSvBhUFPP+S5JQ&#10;xvvX56osS0ZddQaqK1LRUJWNmoosNNYXoL4uD/UNhWhoLEZDQwmjFI2N5WhpqXLR2lqNZ89q8ex5&#10;DZpbK/HydT1evOL2i1q0Pq3Di5fN3Ofj5aunePvuJd68fcF6z/H8Obffvsa7d2/w6tULxku8fPkS&#10;r1+/xq+//srydy7/5s0b/PLLL3j/y3v88tuveP/rL3jHvOK3v//Nbb959xav3rzm+bnv/a8uff/L&#10;by5evX6L12/euXLl37zleX79m0tV/lr7g+Lly9cuXr3SfansNT9jKz9vk0st39zc6EL5luYGRj0a&#10;6qv5N6tCY0MNamvKUFGRj8qqfFRX5aGkMA3lpZkoLkxFUX4ySvISUJgdy+/OY+RlxCA79SHSEu7y&#10;O/LIlRVkPXH5zOT7/O7E8TvF7x6PK85N5PcvFdWlWahkVJVlo6IkE2VF6SgvzkJ1eZ6LytIcbueg&#10;vqoENeWF/K7mu6guK0BdZTGK8zJQWcK63FZ5bUXRh1T1K4pz3b7qMh1byPOUMV/MfUWoreTn4vlr&#10;+PkqSrJ5Dzq2iOcr4HH5rFPsUh2nqCjO43PC+jyvzqntah5TXpTn6lWWqLyI91UauI7OV+jOp22l&#10;OmdthT5LsTtOdVVu19A+Haf6DdXlLh98L6UFOWisqXDbqq/U9gXndc6ywlyXuvtgWUVBLqqK+HkY&#10;dSyrLeMxpbwHfpYG/r0qeP+K+uoK/u1LXL6motRFFf9mCpUrreTfqbayDHVVvMdAmbaVV5mOKS/m&#10;tbmtctUvLeT/k/VKeU8lvJ9yfTbeb6X+HvysKldeZcrbPtUr1t+Y22X8zEX8XCqr4t9OqeqWlfJv&#10;W13GPP9GjE+qK9J5MX7BmAqGAkVFaSK/wHEoEwAJvDJGcd5jFOc/5s0q/8gBzkCntDD7vocd9wmI&#10;+ZlR/KLfRZ7S9DsozLiD/PTbLnJTbyE3JRxpTy4gjgB8fGsP7l7dhJvn1xB2y3H91GJEXlzF7RUI&#10;PbkIYaeXOABGXd+C6Nt7EPvgEBIfn0Ra3AUHwKzUUKQnXeEDRBCm3eC176Ag29+LIFheFIcSfoYS&#10;fp7yAAAFv5rKNNRXZvEfmYu6mlw+xPzSNPHLUct/dEOxA54A2NBQxoe/Es1NlW67ubUKT5/Xfkif&#10;v6zH8xcNBE4rIUhoEIBKX78h+F60uFTQe/2aQHzzyoHwDQEm2BgEBT7F+/fv8f6dYPUGb395h7fv&#10;fQh4r9+yjHlBUHAMBqBSCwFPZYKeUoXgp+03SgMg/Ag+njewT/fz8uUzB+wXL565EASfPm35AMDm&#10;pjoXAp8gqHxTYxVqaviwVvDhqWSUZzkAlhSl8Yc0jT9ICfx+ePjluzTaAU+wU6ry3PRoty1QFjCK&#10;c5P4P+T3kcdXl3kAKgRAgVDgq63kwxCAU1VZHh9sPnB8SA1sCgFQYeUGRoWV2XYlHwpFbUUx4aIH&#10;WjASRAU8fkeY+mvonHxo+eD5+ny4HZw8RHU9D0AChQBUfQHGQufwcNI1PXy0LaDpXMFgVCrIBYPM&#10;IGkhQAbn7XyqpzDYKXQeq2/1lLrrCc6EUB3voYbbtYKZoKEfBh3Pz+LgzxC4BD+DniK4zIBogBTw&#10;BDmDnh3ze1hWlvBeWEdQE8gEr2r+PZQ3uGm7gn/Tcv4dy1lm5TpG4fazTNCz8NAsIgcESR7Hz+QA&#10;aOqvrFjwkyKM56/2EwdARUVZIsviUJDHL2h+DIoIOMFF0DPYCX5lUlxUXirTtgCYS/hlJd9EdtJN&#10;5FER5qbeRg5VY15KBFIfn8fj24fwMHwnld86gm4FY9kH6N26sBI3zi13CvDWhVWE4AY8urETMXf2&#10;ITnGAzA97hJVwzWnAHPTIwjbm7y+vy8Hv8LH/IXTvT/mHyHJqVsBUEqwuiLFAbCOKrC2muqhlg8Q&#10;o76BX7hG/kLVlaCpqcJBTzBUaLv1aS3BV4dWqsEXLxsZDS599rzRAe/VawKEqUFQqQD48qUHoSD4&#10;6pVA6BWXQgpQ4UD4msF9gp2pv2AIatupw188/CyC4SfgWZnBT5Cz8LDTtb0SVNnr1+8IOw893acg&#10;2Nra7KCntKmpwW9T/ZkCrKutdL+oNdV8oAjA6mqqkxo+0JU5Dn4KpwKpAPMIvmyCLzP1ASHoFZ+g&#10;l5XywKUWRYIf6xcRfqU8trw4nT/CaQ5+NQSsAOjz/F9V8+EgCKXMqss9uILB1qD7IogsL4VosDMw&#10;GhxV9hGOUoEeboKHh5vOI+UktejPqXNr20POb1tIcfrz6VivSAU8v99D1NfLd4AzyAlOpuoUpvYE&#10;Ku13oGJq9xW8X6mpPMurjlSkgVChfPB+1Xf7Va7r8P6qGfW8DwFMcFKqfcoLYlYuaBnoBLNgVae8&#10;6ihM9SkMftpv5zIVWMeoYH0pN4EsGGiC3AfQ6Ry6H8GTUcLPKIWo45RafaWqr/Iy/q3L9SPFH68K&#10;A2BFaYqDn6xwZZm3v8UFsQ6ETgEWxvMPRfUkFUUwFuU8/AA/QU4ANCWoULnZ3wzCLyPxBsF3l9Y3&#10;kvCjOsu4h5ykMGTEXUbC/eOIubmHam8tbp5bTeW3BnevrHXQu3p8gQPhjXPLaIuXO4ssqxxDxZgS&#10;c4oQPItMKsD8TKq+7BsBBXiT9xLlAC1QlxU85j84CYUCesDeV3LbbH5tRSYaqP7qBMC6fGeBBcDG&#10;xlIPu4AKNCssC/z0aT2ePhP0Wgg6WV7ZX8GvycHu5atnzgL/HoCmAL0N9hAU8ARCwc+A6OBImyur&#10;awCU6hMEVaZwSpCW11SeUsHOyhTKfwBgoM57bhsAlWrbYPjixStC7/kHUEv5CXgCoSAoACoV9KT+&#10;ZH/1RWuor0JtbRl/ifnAV/HLVc2HniqwkiqwgspNFlg2NzfdKz5BzhRfMPyCLbIscFEOf3h5bFVJ&#10;hovy4gwCkT/UtL+1lfyyE4B1VYX8/+mhzOFDlOuUisAjqAlgZokFNQFQoX2/3zZYSfUZPAQiwaWc&#10;VlBRwwdU9lWgMAVnIBFEPJSksgQV2d2cwDm9MvsAmQCEtG3wslTgU7mpONWz81tq6lD1LLX6dh6D&#10;2u/rGfwUgqI7L0PbOraGUUUwK8p575X8nMX5OU6RKWp/By8DowHOgKb92haYXCqgMV9bQZCxvsJt&#10;E3bab9sKZ615HxUMg52DWk25yzvbqx86XT9wnJortK3vo8HP1dNn59/Ll0m18n/jviMCdBE+qa2k&#10;nShN4x8jmV8sWuDiRGd5ZXVLCEFBT22ARbkxhB9tcJ5XeQY6paYAFQKfIl+Wl3DMTqH6IwRzUm4j&#10;PT4CGQk3kBobTvV3CemxF5Fw7zgt8D7cC91CyK1irHDW15Sf8hFnla5E1NWNeBS+A3F39yP54XFa&#10;6PMOgNkpoc4G56XL/kbywfGWXFAuJwDLCqkoCuL4z0zlP+Sj/VVeAGwk+GSB6xkNBGBdfaEDoGyv&#10;ICgl6KxvYLulpY7Qa3KKz6s+rwAFQ6k/D0BvhwXJV9wWUAyCssBvqeQEOrO/BkOvBAk4ge792w9t&#10;gIJesAV2cBTMAmpP+WAIGvyUqs6vv/39AwDfcVvwU/qOdvvNm7e8vgD4kqm3wIKgwCcIKi8L7Nr/&#10;BMJGWd5aF4KglKDaAMvKaX2r+HCXE0al2XyAZIOznAIsLUxCHuFWTCucmxnD/9dDBz9rAzQIOgAy&#10;CrJiUZgVT8uVgUqqv2qerzIQ1byOoqpMqYegrHBtxUf1JcBJkXkF5mFn+0z1CY6qY6pQSk6qzCAi&#10;0BhYBApZP4ONwkCkh8nKa/XwO6B46+vtMJWP2+cts/YHg82OV+ic2la52uYMXAYopaqjMtWx+7Tz&#10;6jrap/NrW3m7VzvG7kPHunpMa3mPDn6EQjV/BKSOSnn/5axfUlRA5cT7YVQTYMHAMisr6BkAg1P9&#10;zRzYmBc8BcRynYfbbr/2/S70YyMFKNiZepNdrREs+Vl0vMp0vAOgrsFw0AzUVyrrLFWoa9bVCKr8&#10;XPqBcn83D81PKotTaBPV0JzMLxrVEQFYWayOjzgHDnUgVJUmOvAJgqUFT7y6IlxkeQUabQt+UoPZ&#10;qZG0pARRoK0vM5GqjGl28i3CL4LbNwnAUKQ+uegAFhd1DLGRB2mDdyDslKC33Ck/tQNaZ4jyN84R&#10;jFSA96gAo2/sRvKDo8iMv4SspKvIVKRcRTYVYE6gDVD3V10Sx8/2hH/QOJRQxZbRApeXqMPH22Cl&#10;tdW0v7LADK8CaY0CCrA5YH/NBguAT2l/1eHx9Fm9S589b8CzF1SAr2SF1fbn2/xevvLqUCCUGhRE&#10;ZC1NXamjI7jjw1IHQNlfpb969acItsPWOWIW10D3e9WnThArV5m2DX6mAtXm5xQnr+lBLAB6FSjo&#10;WfuflKBBsLWl0UHPwv/C8gtfwy9hNb9ghFNlWR5dBRVgqfI5/AFKRH5uLAry4pFDAAp82QEAqkNE&#10;qTpCpP6UFuXw/5XPH+YCH9W0uNbpIdh5y+s7P9T+JwiqrU6A89ZV7YH6onsQKrVOEJWrzCyrykwV&#10;ClZSYd6eepAYvLRt0DIwGXgEPNtvdfw2H2rmbdvApDq/P6fBS6m2rfNDZQZA1TXwatvgZueyMjtG&#10;9ZRX2HWVWlTSDpbz3qX0XErQCILKV3Cf8qbwDFAGL4VAZyrQ9lnq7Cyh5+rqngPKzKk5AyTrWmeI&#10;nU9lgpbqqb5UoEDs6rDc6gbfV5lUOrfNMvtj9Fn9/0D1PKz9NVVf6SdltL1F+bEsSOQJklybX3mp&#10;ek0JvgqqQsKwpEgK6jG/wI9casCT8hPwpARNBQqIuYRfARWgensFwLy0SMIvLADECKTFXUc67a8A&#10;GE8A3gvd4SzwDVpgD0Df8ysVKPhdO7HAWeAb59fg/vWteBK5lwA85hVgwhUC9ypyMsKQkx7Ba99y&#10;ANT9VBQ94Rcull8Eqlp+rsoKtXP6dk0BUCqwjgCsqcxCQ20emhsKaO2K0NxS5nqB1Z4VrPxkh5/T&#10;7hoAFYKe2gOlAAW9V6+99TX4eaVIZRhQf0qlAM3qKhV81PkR3AbobHEAfMG210AoAL5+69v2DHLW&#10;1mehbbPHljfwWdh9CISyv8+e+c4PAVAK0MIA6DpCmuv/Qf3V1VIl1/LXnWCSBa6q1MOTw+9QNkqL&#10;Mhm0rvyBLST8CnLjHACl/tTjq7AeYFOCriOEACygBS7Koyvh8eW0vVJ8Ap+gJ/hpW/BTCIrqBBHI&#10;GqlGDXwGRJVLDWpbYXnVM5VoILRyD8GPvbUGHts2uKiezuE7QDxgg8+tcsEmGEoCldndYFDZPoOV&#10;wc2AZcepXPehbR2nvELnsnpKBVzltU/bdj3ldX4BTtBTCHrVzlryM1EFWlkw/Ax0BiqDkfLBIFS5&#10;C17XwUrX5X2YOpOaEyBVR8fZNXS8gFjJe7P6H9rxWEfgUmrXV8gyOyutzx84RvCsUvq7cyuv1AGT&#10;QPykhIquIOcR7S6VXf4TWpVYhldN5YSf9uVnP+QXktBjqm21rfk2QN/upzQ/8y5V2E1+gb31zWE+&#10;KyncDXtRmpEYyiD4EkLdUJVU2t/Hd4/iyZ0jiLy0GWGnV+LulY2E3kqnAC8dCXHp+YOzCcMlBCHj&#10;9Ara4M2Iv3vAATA99gKyqf6ykq8RfteRm3GDCuIWQzbcg1ltgM7O08arE0RDe3wHSKpTgFXl6gTy&#10;NriZ9re5qRhNzaUOgI2NvvfX4GdDYZqaqwnJGrS0qhOkyfUEC4IegM8c9AS/t+9oewnE5wSgIGI9&#10;qt4O/6P9NRBaW6A6QQx8r9VmGNQLbDB89/4fe3ql8pQaCA1+1jGi/a6cYUrQA/Al7+2FC1OAul+l&#10;rtMjYH1NDar9L7gnWJ0g9XX8pa/mly1ggaX+KgkopSWF6QRfLHKzCLhAR4hgZ4rPwKe8QGjDYEry&#10;UqgCaZ8ZlcWZ/OJ6FVhFRWnqT+rSQ1DDYfSwC1ACgg8DnUExGE4KA57C9/SqvodcAz+XAcagonZA&#10;bSsEF1OIOkbthwrftuYBKsjonAYkpQqDnt/v2+SszICmeratMOgpr31eqfrzGihVX3W0rXLZaAOm&#10;HWfXVb0K3ps6BaT2DHhO+Ukhqz2UitgAJ+gYtCy1Dg3BxEATrOTccbxOFa9vbXFOpQXqOnCxvoHJ&#10;1eexDoA6jmG9wNqnOhomo7xdW8fKCtfXVn5QjQ6Eum/uE+ycEte5A/fmrsF9n2Sm3EZGciTys9Qz&#10;R6ARcvlZhBstr6CXlylFF0XAUO2l3XFpAfcrBJhclimvsYE5qTxXktr8bqGQCky9vVKBWcmyvqFU&#10;fleQ8Ogskh4TXIlX8eTuETwI202obaMC1BAYtfepDXAlVd+iDxZYbYBSgrcurcXjW7uReO8QUh4e&#10;R0Y8bXTcRQfAvKwI3vct3stt3pcfnuN7pR/zS5rgOnWKCuP4K5HGP3oa/yk+aqsynfWVAmyqV1sg&#10;0ya1/0kF+nGAgqBC8HvxgsqPClAq8PmLRsJGFldwoAqk6nvxooXKUJ0hwRb4YyeIUnWCmOX0qQeh&#10;8m7beoEJww/gEwxZpvGBpgzfCoDvtE2wMVWvsEHRlTP/1pVLIXpLbL2+Un8CoIbAeBvsVamHoO8B&#10;fvbsf7fArQShwCcVqLS+tgrqFJEKVC9wbR0fGKrA8hIPwGrCqaI0mz+wScgV6KwnmApQ4HNtfgSf&#10;g1+QFa4oTEEp1V9ZfgoqqQBrpCgJv/LibP7/CLIKwoLAE/wqabNruV1fzS8+ba7a8qT61O4n8BkU&#10;lVdq24Ke6gRDs7HG974KHgKEICi4eThJUak31UNSgHNDZVjXjhFklFoHg7YNbIKlgcdgZACzOkq1&#10;T3VsO/jcqm/7LW/ntPMqBDyNA7TzKTX46Vy1rKsytf+5tjPl+ZnK+PkUgqDgV89zfFBYAVApL5hY&#10;GOwMagrVMUgqZEcdkJiv1rl4TdXXOZX//bkreI8VvDfBzI3lYx3dR/C1FFKSgqKijvsFPtUXPHVN&#10;lev85fx8AqHg6doSWab0EwFNEFRkp911kMumetL4vRyqOUUWba7STAItV72+GbS/jOwU7k+9y19q&#10;foEJygJGXhpBmaz2Pw16vuUUYDYBmE31l0EAurF/908gNeYM1d9Bp+buXdtC6K0m9GR3F1P5Lcbl&#10;o/NZJiAuozrUoOglCCMI71xdj7g7+5AecwppsYQpz5Odep33p4HQkQ6AssCy6VVSfXlSs1QTGtdY&#10;ql5u3wlivcAa/lNXncU/RgYhmOMscWtzCZ62qOdXKtBD0FTg06c1hEODixcEoAta4TdUgq9cu58f&#10;/uKUXwCAb97aOEB1dGjcn+8Ntg4RPzZQ4wDVGeE7Q8wSv2WZUrUZfmg3lCokAC3eyg4LjGoXdGD0&#10;HSWmFtWZYuUfra9g69Wg8lKEL1++4efx4xKfP3/mQK7PI1ss+HkoEojPqApbG9BAC9xSTzXYSBAy&#10;X62Ohlp+saqlINQJkoky9d4yVe9tQa4scCwB+MBZYFN+mSn67jCfwh/fdP5oUf1VEoDFrK9B0AKg&#10;OkPKqQLLiqgAnarTg+4hFKzoFNYLrLAODoXyXukJJFJWH/N2nMpMNapcYRZa+xXa7+sLvDrWKzvX&#10;eB9o4xMAdY/KG8QMTgasYIAZmLStcu03eGmfg5XAFTjGUtuvfXZeO7dSO7e23b3wXmVxBThndQkB&#10;QUWgkIqzVEASaKSybMCzQnUFHt+exmuzTOcIhqTKVS8YgFb+4TxSgfqMui/dZ6CO1Quuq7zBUqnu&#10;UefUcQ50+vvwPBo0LWDWqsND52dZEf8PKnNtgqz3QR0ytP1JLkEmeGWl3nFKMIsqTqDL0GyNpBtu&#10;GIsBsIC2V2CU7XVWl/nC7AeurJCKS6orP52AZGjIi5vxEe8tbxatb3rsZaZXkPL4nBv+knD/KKJv&#10;7sH969twg8ov/MwyXDm2wMFPqYa/SAFqXOD104tx48JyRF5e4wZOSwGmPD7t2gAzaIOz08J4P2r/&#10;i+S9qSeYCpDqryTQcVNeRvhVJPNXiAAs18DvVKq/dBcCoODXWJeLlsZCtNIGt7aU0fZVEHx+CIwU&#10;oCywANhK6ysV+JLQU/4F1d8bqsAXL3x7n4dgi1d+BKFrF3zx3IFOIWsp+CnV9nsCyvX8BhSgQqCz&#10;MBi+o4qTEhQA3xB4Fu9+owIMAFDq8Pdh8FOY+jMlaHZYZS9eaGC2tQc+42egDdZwnoB1FwCfPm11&#10;8FM0N9ailfBrFASbaqF2wCr1yNYQIuXZH+BXVpKOwtxE5GTS8mZLAT5EHkFnEHQKkNtFWbH8AY1G&#10;YcYTfq9ieQx/wAqSqR4JQSrKCoasr2ZZeKh4gCkELAOa4GRQszKDmMqU2n7lbdvgp7zKPoLOA1Xb&#10;wWUGQw9L3YM/h8/7MPgJQGZTDVbB0LJypQqBVMcaBGVjVU95q2NhoAu+ltLgvI5ztpj39qFtj+nv&#10;4aRtp6wEGJYJNgZFq6v92hcMOAOlyrRPZbbf6gbvE7xkhw2Arpc4METGIKdU59VxOrfyKlOUFOQ6&#10;mPlxqL5zxQBnQDTIWZnlbZ+GyTgAmtX1KpBgI+BM/TnFp84NwS1Qrva+wmwqwFQqvJSbyM+O8mVZ&#10;UW6wc5bAmRBGhRhBexrK9DoVYBgyYr0CTIo+Q/idQOydQw5+kRfWu17eqyfmf4jrpxbhwqE5Dn4a&#10;EB3K7fBzS3H32gYHwMSow0ih+pMF1kDonIxw3rvvBf4wDIZ2vij7kWvX1OyWckVJolN+NhSmtsor&#10;v2AANtYVoKmRdohWuKX5Y/ufQKi8oNfS4pWg8i+f1+PtK6o9Kj6Dn6nA12/8oGjBQyrQIKgwJaiQ&#10;AjTwGQTdrBBTgtyWNX7H7be/vscL1pf6Cwbg20AIelJ+Sm0YjQOgA+oveP/OjwW0dkBThbLDr3kN&#10;AVCg85053gbLAivcWEDCr4nAa6yvRnNdNZoaalGvsYBqZ6vml7aWD5CmwxX56XCKghwNhI5Ffs4T&#10;Bq0vrbCsrgEwP+MxirPjUJITj6LMWOQShPnZUu9U6wRfeWE6H77A0BcCyMPDA87gpW1Teb6OB5b2&#10;K2R3td/qC2q2rfrBxygEOO1XPvicBj6Fn/Jm1/chIBmsdJ9KDULaFtyUF9RUrrLfQ8uOs2NVZm1+&#10;BkxZXGvfszq2T2WWV9h+qT5ZXNlbQdApudIAlAgnA4ygo9S1nxFOCgOagVJAMiAGQ0plBj0rs7Bz&#10;GPgEJPUO/75TxO5F59I5bNvOq9R1cvAcBjepPkUw6KxM21KBgqVdV/s/8W1+VG+50S7U/iell0MV&#10;J2VnANT0t7xMD8KCrLsMwpFKKzuVAOR2DvM5ab7NT729GQJe4jWkxVP1EYKa+ZESc4E2+CISH51G&#10;/L1juB+2Ew8IwNsXN/iOj6OzceHwLJw7OB2Xj4V86AjRYOjLR0OoAFfg0Y1tzgKnPDzmFGBq7Hmk&#10;UwVKAeam3+D9RBCIEby/KFoowo8WWPOZy2iDK6j+ZIGtB1hRXeEtsKYD1lVnEoS5rjOkqYEApP1t&#10;aal0U+EEPrPCUn8aDC37+4rge00lqFAboKDn2/08CP32x57VYPurMAvsy3w7nCywoCfLazDUtpW/&#10;Icxeqm1Qik7KUcBTOMhxW+WBDpNgAKoNUdD75ZffHPgMfjYVzm97G+7ul/ctG+yGvrg2wFY0tzR+&#10;AKAU4NOmegfC6mp+KSv5JVQ7IBVgJRVgqWZwUAW6GSEFtLQFSc4CF+bF8vviZ4FYO2C+VCChJwhK&#10;ARZQLZbkxaOMClDtgNVO/QmA6uyQUjPgeHAJQAKSKTptG+QEOEFL9QyQqqtyS+083s76be2z8+h4&#10;O84AqLZG5QUa19tIRaH7Enx+Dy+Vu/0BRWd1dKzqWJkBy461fQqVq46FHaOwenaMvyf/d3LHmypV&#10;pwbzCtfr6475CDcpL8GlsZY/aCwz9eeAwxCMDIDKK1W5wUrHKGxb+wW+hprKD6k7RvfHMBVYy89g&#10;x+iadn47n7bt/HZeHWuwU2pQNSAqrzKBT2FAtGsr/4nG+gl86vRQ/kNvL0M9wUWCiMb7EXwCousB&#10;Zl6LDbg5wXlSWVSHGYQl7bPgpzGA6QnXXaeHU3/J15H+5BKSHp5G2uOzTI8j8cExPLmzH1HXNAB6&#10;tevtPb1vKs7sn0YIzsSV4yEOhldPzCMY5+Dikdm4c3UtHoRvRsytnVSAB5EcfYJK8wJyUnmtxMu0&#10;wgRt2k3aKd8DXMhQJ4gbvF0Uz4fSt/1JBXr4BeYD12gMoB8Ko5AFbmkq4YOvQc/8lQ3MBZYK9ACs&#10;paJrpDKqZxmVoBsI3URYKDXlJDVIOFIBvn1r099sCIzvDBFkTBW+fOl7YX2vrBSht78GPylBr+A8&#10;5N6rPVBl3G+LJ2j/G3WwEHYaK/jOgBg4j49/VH4GP9lhzQRRG6DvERawCW59HualYJ0KfNpMCNY7&#10;ADY01qCpuc4NhanSg1XNL2htKQHILyMB6Nr+CMFiqjgNfxH4SvNjUZyjmR5xHzo/8qj+NCYwO/kB&#10;Cgm+AqnBnDjW1UyQJNcZUhOY+6sQiPSQ+3m03p46aAlYjHrlBSzm6/TQ6oEp5kMlW8VywU3KrayQ&#10;53QQ9fAQYAQpa79Tz6Hv5fVQNfgZHG2mh86h49Tj6gcvCzaCmA/NrdXCAtV6sBm6p0Y9yLynOu7X&#10;/Wk2hjomBDPBS9e3ThML3Z+pOu1XXvVtW7CTKjTo6b70t9K9G9wFPUFQHR4KwUQAC04FGQHQoKMI&#10;BpqVBUPJoCXI6Ty2T6lAJvCpXHW9EvRK0e0PwFHbdqydS8cZjA24queuEwCaWeBgoFpeqcFPYfsN&#10;mp9ooLPayPxA52hCI/rDsJiCwHaZ2tCCBka7mRWB+iUaF5jDlMfk0x4XajhMYriL3FRa4cSrSKcK&#10;TI055yIl+jQBeMK1/8URYg/CtrshMFeo9KT8BLrzh2a6VAAUCK8RgjcuLEPk5dW4fWUtYiJ3Iv7u&#10;ftrpU4TsOaq+UCqKMNrx6wTxLT48XqkK0uoJ1vAezQSpCAKg4KfQqjBmfzUUpqWxyKUaDyj4eRXo&#10;p8BJBQqEUoDPCDsB0MWLj1PhXHtfEAC1raExwfbXAGihMllgwU+pGwgdFAbA/w2IzAd3jjggEoRm&#10;fV2wTMrRlKWgZ7NBBL3g+cDa58sEQd4z79t9Fuv8eNqCp4SgA6DARwDWNVS59j91gmg6nCxwVSUh&#10;UZnjIGjtgMWFyfyxjKcyl93lj2lg2IvZ4NxUKsIUugyqQOWlAItytQpRKr9zGW4miJ8BorY3P0NC&#10;D7WfvSE4eJVXywfeBffVMCoJs3p98fkQaFJ/lVSPylnX1XfKSAD8GMFDYQRZAcRD1ytNpYKnwdCf&#10;66MyFAw9lDxQK2V5CRBFre5b+wU0hu7L5flA2vU/3pOHmlKDn/IWgp+Ap3IDowHUrLGOV0+1+3sJ&#10;BFK42uY1GmorHNisfc/gZJAJVnXKK/0IMK/KBCwHI6bBgLPzBNfTuQQ0hcq1bTDTtkLXUV2ro7yd&#10;RwC0/Zpxo15lg50pOgObUoOjqT7VVd4AqPjE1J9TSQRdkcCmBQ8YWvygmGV+NkgS/5mJvHAKtxNY&#10;N9aVKSpoMSt0rNoKCUDX/kcrrDZA2dO0uEtIizlP23uC8DvJ9IiL6Mi9BOA2AnCFa+8T9BSCnpSf&#10;gVAK8NrJBbh1aRVjNaJv7EBC1AGkPj5J0F4k+DQOUBY4winAsgI/VlFWXipVq9hoLrDGAZbxMwT3&#10;BPt2wEw01fNBqfH2VyEAaixga6uAVxMAoF8WywPwowV+8cpPhdO0OA88s8EBED7zA6FN/ckKCzAG&#10;RMU7Z4VliZl/LxB+HBdo4LMQ1AyIWkrLYCgVaOBzEJQqZHmwrQ5Wf6b8LC81aMNhfCeI7v8fAaiB&#10;0E+fKZocBGv4EKnXrbGhGjU1/CJW8cGt4kMvu8ooo3VVFGppK4bG+BVkflSAZoFz0x459ac2QKXq&#10;AZZq1CIKZYVpfOA111djAD249EALRgpB0PICoSAkCAp2weUNDgRevRm8DDZeCUot8SFh6qexebh5&#10;lfexjdDKBUaBz4bjaIiO7k/K0JUH6nklput4kOne3T3ynjR32QXvUdZe5/Qw137CJygENDuHhUBn&#10;5zYIWupDMOT/yEGEFjfQ+6uoqxGcPIQMekqDgSU4/V69GbCC8wo7VnmpNgHLAGahc6nc1Jydx2Co&#10;NkepSdXTfpXpHAoDoEFQCtDa9Qx4wZCzMCiqXL3N6nBRKP+JoKeBzw6ATAW7ypIEqibNoeU+gq6s&#10;QIshEB4FCagoSuIvCX+Vi2gjy9L4JUsm/KgOCcsKqS2qL838kA3OS79FCIYRUlep/jwAEx+Y+juM&#10;x7f3uU6QWxfWI/zsUmd9Bb1/BN98hJ5SLHRtgPfDNyHmpleAiQ+PUV2eR5ZmgjgFGOYGXGsYTB5B&#10;LACW8L6kXjUAWlPhNAtE8DMb7CMj0AHCh4QWWOMCG+uLUM+wOcFmg6UCfz8MpvUZAflcS2I1Ocur&#10;tjNnfQMDoV9TSXnl53uABT8BRVDUmEBB8QVBo7UD370nAH9hXTdc5h8HRxv4FFJ9v/322wf4Obip&#10;XNaX4HOdIGr3c6rvYxgABT6lUoNSgc+f63pveV8askO7TkuuzyEANjcReFJ/biiM7wWWCmxspvIj&#10;+Grd4gh+PnBtLX+965kShJoGV0YYlBR5AGpmh9b3U2+vAOfARyXo2gIJQ7X/leX5/VoRRrAsL+SP&#10;lJbAKtT6f5l8ID4CRnCRGvQw4QNBENYJeIIT4VPLh12Ws15tXCV8aGRDA1AyaGqcn4cpH3A9HB8U&#10;l8/78XwepEqDQ+dwYCQA/RCdDAdp3aPGJVa5z5/FY3m87K4gwoe3nmldqbfmFlJnuq4gZ6DT9b3S&#10;lSr0QDPQ2T0rr/T321a/jlazhp9fqUILAFg7oAY7O4vOEGwEFuUFGqXBakypykyZKW/QE8AMaspb&#10;mdW189m5bNuuqXLVU2hb5QZAnUdh92bHqa4AaENeBDjBULAT9LRtiyEYAFWuz6v/rVKtOvOJhxct&#10;bj4VXVECyh3wYpnG8QslyEnxJfKLoNVgEvhPSeYXMpn7qP4CUSZ7SchUaw4xIVgcUIKywJlJ1xwA&#10;0x5fQAotsGZvJMecQuzdQ7Sye/EwfJvrAQ49tcC1AZ7aO8W1Ayo9e2A6rp9e6PYpDTu7BPfDNiL6&#10;5nYk3CMAHx1zFjgj6YpbDzA3LQIFabdQkOFXonELotKiC+o1VHvVZQS3G/vHPCHoh8FkuPa/1qZC&#10;PG0WAHPdslgtTfzj10kFfgSg4OeHwfihMIKfhsJoOSy1A9oKMWaBbSjMy9eEGwEo+JntFfQMfgrX&#10;QULovXtHtUYVqBkZptwMelJ7pviC1Z9BUO19gt4vVIDaVqeHax/kfp3Lqzuv+AyESgVAhbfAfmaK&#10;G/tHSEsJqhPEVKCbFdKq9k5vh5+2NPLHo5pf0go00QY31VNtVPELzaiuKERpkabDUQUWpyM/W4ui&#10;UtURcLK+GuoiyGkusMYBCoBq/3NtgIF9FW4hBN8LLMhovq8UUkk+QcMvtUK9u021Ui3apweVMGEq&#10;tVNSqOly/OITApW0eqboZG0dBAMPkwbeVvE4AULj+QQ+nVswko114NSA60oNC8nmeTN5P1IremAJ&#10;+xJC2QEvmz+uUr2ZPGe2+xGo4d9Biw3USYHyYXTWmOfT/dYJdg5aejj9vmDVpnvw7ZAf2/us99fX&#10;J1SYV3m9g49/sAUNfS4HPX12zYkt59+I+ysFP0GQ56zTsaxnUFJqfxNLBSOdT1ZZ21J3H87P1MAU&#10;DCipOOXt3Hau4Pa8Jn5vbJ/CrmN1g8P2BdfX/Zv6k8XVkBhTf2aJg+2xxh5+6NAhULUwwieCXjWV&#10;USXTWoJN+eoyblMpVamtjMCokV2kbaxlKpDUMhoq01GnHlSWyRLLHruVV7RmoBsOE0kgCYAaB3gN&#10;GbGX3fi/9PhLSIo5jVgqwNg7+xFzawduX15NwC1w1tcAKPhJCaod8PKxubTJCxF+bjEBuJ4KcBue&#10;3N6F5OjjyEy46NoAM2mD8wjAkszbyE+7TQVB9aeOGkZFSTw/Uwo/jwY/+7UATf2p51edIFKASl0v&#10;MJVga3MZNCOkqYn/tMaPS2H5AdG1zFPxBZTgU5YLgM+fqw3Qt53JJtqUOAHRq7yPq8J8XBn6YweJ&#10;ZoSo3Ntiv0ZgMABN6QlqKrftYBB6lfdR+RkArb6gZ5bX8r7dzwPQeoH9slg2P9jbYIUssDpDBOzn&#10;VITPmprQ2tjgvtiNmhtcyweD8KunHa6pJEyo0AQLU4Dq8FD7ny195SyxpsSlRSMn5aG3vwRhseYC&#10;Zz9hSAWmfQCgQFNWmMP/p7er3ipKhWnRBQ8oLcSgeuWMUilEQlN2uE7qh/CTPVb7YDXLXJubOgmo&#10;0kp1Da00Xag2xxzWIwQJsApN58vXwGwCnMq1rEQOIo3X0KBsPeh5vLcMws8rwMqyAAQF/0LleU0t&#10;1kAQOmjzga3k9ap432qP08or6jgR8AQxU3oK5XWMlXng+/Y9lQmOBkMHUwcPDxE96KaoPoBKx2ns&#10;HCFaG1BZgopCdQQaAUd5C9UxcFle9a2eKTgda4Cycl1Teaur/Sqz66nc3RfDjlfejtW2+24xrJ7C&#10;dbrwc5v6U6gdWrAz1WcgVCgvQNp59XcRDD+p1cDgUg86wUzwq2JZRSkBWK7Vk5OcWjJgNNRlERrp&#10;vFkpJykoKqlKjdaXenyMysLH3v7KBmdE8suuBRGuUvldQobgF32GcQop0ScRc3svgbYZty6udJAT&#10;8KQCT+6ZjKM7xjsYquzcwRm4fmYRIi+vRFSo7wnWcBgBUAowRUvjp113CrCY9lfqs5AKUKtC5xGE&#10;5bT0Hnwp/OL5ThBBUHZY9lfg8/BTZwjVHwGocYBq/2tu1mBo3xOs1NoAzf6qF1idIC9f2/S3gOpj&#10;CICuI4RW0mAncDi1F1CABkBrH1QYAIMhZ2DTtqBmIbgFp6qjvOoFH6/U1/nfh8AoFQCtDVDgU1hb&#10;oNlfAVwQtO2WJsKf9vhZc9MHAAp8VbJ8AfjJAksBqje4MDcJOerkSPMrQCvcSjCywVoMITAYuiD9&#10;Mf9/GjNIFUhL7Je/z+CX11aDlvUUvAgRzQuu0DVS+WOXSFAlocitJRjv0mI3lCaR3wmqSlnvTJZn&#10;KBJQmp1M55OEktw4Xv8BUuJuIPlJGL9Tmr3EH9Gsh242U1JMKKIijuPauR24em4b7t06iviYy/xh&#10;v8371GB79WxrXvMjfr77/BwEfFY8SrJ57pwUF1WlmQQqf2Rljfl3kTpUO6lUslZk8ZbeK1PrDLEy&#10;gV7Dd0wNOtjxoRYAlbpg3rXt8eEWVAwseuBNjQlMgkGwUtKqK4JMsMIyWFmZjlWq/7GV2z7VtfJg&#10;8Cn9cE1uB9+P9gUD0K5n19YxVqbQ+bXPypXXeczm6jMJhqYG9bmU2mdUPQdFpvaDoON1P59I3dVU&#10;pPBCWmRSHQLpPCGBxjLNmqgl5BoJO0V9VRojnRdiMO/G1bGezlFXzl9FtSdqaAzhIwAWEIAaA6iO&#10;kMy4y271ZkEwLfYcLfFpZ4HvXN2AsDNLHOQEvuO7Jjr4Hd0xwSlBC7UJhp9bgpsXlxOAm5Bwby+S&#10;aIHT4y8gI7AaTG5qBPJTbzoFKgXohsK43mD1YmtalV8OSyAX1NUZ4ucCZ7lOEFnglsYCB8DmJq0G&#10;rdkgfviLDYPxoU4RrwD9MJg6QtC3AQbPAlG8kv196xcXeE1bGwxCAfCXXwQ33zOs1Flgty1V6Dsk&#10;3OwPKUJCTCBTmWAm5fcRbL98UIIeiB56mmHyjwD1tldtf1J+BkBTglKAGpKjawiCWiFaClDh2y41&#10;HKaFPxD1DoAtDfUfFGCDeiQ1cJhwchbYqTHaRKoojQUszEuCVoLOEwAFOao7tf+5lWAIPw2DcfbX&#10;tQFqCBaVIAFYmufHAQp+6kjx1lJzg2VDtaBvOgGb5GaYZCbfJchuIvFxBGIfXsWDyFO4d/MEYu5o&#10;6uVZPLhxHA8ijuE+I/zCbkJtJ84cWYdDuxfj2L4lOHVoGc4cWoIT+xbgyK4QHNszH3s2T8eaRUOx&#10;cFZPhEztjFVLBmLL2nE4cXAZrl/YTjgexe3rhxF2cY+L29cP8ZrHkPDoMrISNSPqLgGrla4J3dxU&#10;fh4pWqpF3n+llCoVrdSiOlHUvlnOfFmRVK5XgAprm1QEK0ADocrdOndMDRoOSGr74/bvAWgQ1Pg7&#10;7Zf6VGoqzPIGJIOPwczK7LwKu45Sd84giClvYWUWulcdp30GQTtG59V9yC7btVSuvOYUm8JTOMg5&#10;e+8VnxZgEBSVV1uhGzgdAJ9AqPwnNbSyDbWygJT8VYRcLRUeo7aaCq8mi3YwD831ubzJbN6EeknV&#10;RsZfMwKwmvCrUqhXlVGpDpSiOKpA9eZpXvAt5KSGEYBUgARgNq2wIJgefxGJD49TAe7Do5s7cO3k&#10;Qlw5FoJztL0nd090cWrPJAJxEhXhFO6fR3tMG3x2IW5fWe1sc0r0UVrqU64TJFPtf+lhVA433YyT&#10;Yio/Ldqq5bDUBuimwgUAWEmLL9CrHbCSyreen9EA2NyQz8+Yj1bNAGHovSBSgGr7M/hJBTY3f5wN&#10;IhUo+/vMpR8XP7CB0OrcUAiABjpTe9rWNDgBUTAUrNT2Z9D6hTDT7I+3DL0nRJ0egpxfKMGDz8YG&#10;alzgr7/+xjyP0ZQ5N45QSu9jqhDoBEEBMBh8KlPq2wB1f2qf9AOi1d6nhRHUAaJOkdZW/2IkrQvY&#10;QhC2EoQaDK2J8w11tFWCoGymeknVWSDbWpBGANACpwuAMfzB0rRKTYXziyCoLD9Ns0IeO0WYLyuc&#10;QxdCwOm4CtcTLGCo4y3D2eK8TAIv5bYbqJ+WFIHE6Iu4e20/Th9YiRN7l+HkvmU4vCMEB7fOxrFd&#10;83FkewgOb5uN3esmY8vyMVi7YCiWzR2IeVN7YeGMPli1cCjWLx2BlfNV1g0zxnVg/IyZjOlj2mH+&#10;1K4s74I5kzth9sROmDelOxbP6oe1i0di7aKRWL1wODYsG4vtaycz+EO+ez4un1yHi8cZJzc5OEpJ&#10;xj+8TKUZyu8vn414uqWUGKpIKl1+pmJa7bIifU7aef4N6ypoeWmTm/i3tc4RpWoHNCBKGeolSL6j&#10;wFtaAcRBSbAUyLjdQNBUERoeCIIglVtgn4aUWF5tiAYenUep5Q1Sth0MKoXuIRhcylsdhcrc8XQL&#10;WqRUM0CU6roqNwAq1TkMenYPKhe4nJLj38FgJ5g7wDF0Tu2r5WfXAgnu/DovryHFq8VWtb5gGdXj&#10;J3rw/Rg4LQvvYSAV1Fib6yyhlameVktR2qCxc1SCjUxrCD7BpILKSp0m5QXxqKa1LMl5SBBF8dcu&#10;iiowDKnxV51F1eKlKbEXkPDwBOIfHMXj23tw48IqhJ1ejMtH5uDs/qk4s28SLhyejrMHphKAkwnA&#10;EFw/PQ83zi/C7cur8PDGTv6aH3IQzSAAc1OuuZcjleXcRYGWxKcFLqESVWg4jAHQ9Vqr/Y/321hD&#10;iFMFVrkXQvmOEP0QNNVJAfIL52aC+OlwTYGXIVlboOBn4doAn6oT5KPy+5h61aSQ4hPwzPIKeAZB&#10;hRv/5xSat7hvCKBfpdQILRcCG6H3YSms3w15cfFe+d9Yx68I8+7DlDefmvqzvOywtg2EUoPWG6x2&#10;QN3fh8HQDPX8uqlxT5vwtPXjoqhPnzLfUOO+hKYu9EVTR4SsapUUTS5VD5VPUVYC8jNikZf9gKCL&#10;olXkw0+7mJeqtr9EB76sdAIxM5pl9/l/vYO0JzcQf/8KnkSdJ+Su8HtzEQ+o6m5e2YULx1fj7BGC&#10;btccnNg9Fwc3TsHOVWOxYcEQbKRqWz9/MNYvGIwNC4dgHfPrQoZgxcz+CBnbGbNG/YzFBN/McR2x&#10;YFovLCcMV/G4BTN6Y9rYjpgxoRMmj2yHSUPbYtqojpjOmD2+G+ZM6I6pIztgzIDvMKzXF5g49Ecs&#10;ntmXgOyJaaPbMzpg1vjOCJncHYt4ruVzB2Dd0mFYvWgwdm+azPtdgvPHluL80eUO0uHndiMp+jqy&#10;U/RqiTinDMsKMvgc8Rmk/W0g1Bqo5EwFSvUpNeVn1lhgEGwMHhrqIVVkkPCqj0CorWY5lVRN1Yeo&#10;UmcJ9zVwn4HHQGQhADXX1wTUvoebyu2apg4FJ4OjzhUMNKvrh07VuLZIKTWBSuV2Ph2jVNex+1HY&#10;fl3LQU5w0zn4GdUpouMaqvn9cz8G/jNI3SpVU4D1DKu+mwvsH/wc1wYmO2htYYKgwVHbaitz8CMk&#10;pP5qaJOrK5J5E6n01oRfWRLqqazUq1xDGJblaUjMAwLwvmsL1JqAObSogqAUoTpENJUt9u5+PL61&#10;i2Bbi6snFrq2wHOHpuPCkRnMz8Klo+oI4Tbj5gV1gmykhdmBx3cOuuPT4845AOamhKKI18lPvYFS&#10;qk+3SKt6o/MfobQo1rX3ldMmqUdbABQIBUF1guhvoM8tBdjSUMTPSfAJgLLBzYE3wjWb+hMMNRym&#10;lnBQ76g6QerhVoZmaIks6w127wMJANAgaKlCMPwIQd9eZ+lbpmZbXdue1J56eG016AAEreyXv2kt&#10;QG4LcIHQMlhSeorgXl8DngFQ5QZAhQDora/v+RX0NO5PCz24eNbsAGjvBbFUMPzQEM2HVb2eejdG&#10;pdoA89NpeZP4gCcQbrFUgFoEVarviWuPkwXOz6AVTruPXFrGJNrHBzcOIOzcZlw+sZZKbi72bZmB&#10;Qztm49DOOTi4fRb2bZqB9VRfS2b1IWT6Yu6Ejlg4uRuWz+yDJdN6uvxcwm3p9F5uW/npw9thypA2&#10;Hn5TemHuxK4YP/QHB6ypowSvnzGJdYb3+RKj+3/rticObYdZ47oRgp0IPu4f0R4ThrXF2EE/YkTf&#10;bzB24PeYMZaqcHwXB8ZJw9ti3ODvMar/15hCgM6e0MXFzHGdeK/9sGXlOOxYN4npeN73EGxdNRnn&#10;j6zHndDDVIf8MU/SNE46lGJa2lI++CWESgkfcPUcU1GrXdANvyH4FGaF1QRhwBAgpHT0oyQbqP+J&#10;QOHBxzqEhKBnAKyvq0Edo5YQNFDpXEoVKtO2hYHI6ioMdMF1DF7aNqurcD+S+p4QRu7+WKYecNXT&#10;eewYO97KlFqZAKhjDYJO6XK/winEwL2p7gdlyvr6MTDVSAssO5vpAKdUnQAOBASggVEQtMHCjSxr&#10;lE1WWyBBojZBWWC9P0S9xupVripMQCVBWKwpdRl3A0NibrvB0VKD2SnhVG60ATFnkHDvsFvjT22B&#10;EedXIuLCCsJvtlN9V47PYWhw9AyXhp9biKjQde79wNG39vNX8yRt9SU+NLS9mVR+GbeoAqk6c/3K&#10;NK79T2+Foy3XPboxjAG7LvUXDECFPmdzfaEHYD2tBxWgACjw1dd7ELoVoVtrqHrqHPxaWjQu0Nvf&#10;34fG0TnQaUxdAHoCnkIgtPZAU4D+nRwehrK3pvac3Q2ovb/9598/qD5LXR0teUUABi+Jb4ufGvgE&#10;QoOd0uBtA5/yBkDf8+tf8/mMn+cDBKkAbU1AWx3a1KC+iO6h45fbWWCNlaMFLi7Qoqh+MHReNhVf&#10;tl6TGeftLxWfllWTLUy4dx53LuzBteNrcXJvCPZumITtq8fg0NZpOLlnLh3BPJw7uNCpvV2rJmBt&#10;yCCsJABXzuqF+bSli6f2cKCbPaaDA+D8iV0wfxKt6wQqsvGdMGdMJwe/uVSACyd2J9g6EV4dMXFY&#10;Gwzv+wVGEWgTBxFg/X/gObpiweQ+hFpnTB7ekYrvR4zs+z2G9PkGE0b8jGmE4ogBPxB033N/e0wZ&#10;0QEzx3YlCLs65Th5RFsHvflTemD2uM4u5hCSy6hA1y0YjrXzh2HFnIFYydi6fByObJuHMwdWI+Li&#10;PqQ8ieSPRha/sxQfUlR64J3qIzDKBT71HGuAtzpI+NBzn7OuAUA4m6jgfj30DjjMV/A8Ap8AWEsg&#10;CX5ShNpWKquo4wUrtbsFw83yjQGYKQQ51TP1p7DhLdpv4LNjXe+tvhsBEAnMCilAp+oC19Z5tB0M&#10;Qju/Qj24+p4JoPYZZXFVzz6/7kFhMFRZcH1d9xMpuiotD6V18aQAHQw8FJU3VeghkU3Vl+6g18g6&#10;fmwdwULwqT1N7xMpy4tFSXYM7U4swfeQdlS9YneRp8VUU25R/Wl1mHBam6vutZiaFvfk1j48pKq7&#10;c20Dbl5ajfDzy3Dx6Gw3Ne7aiRCEn1nkpsOFn11EUK6hAtzu5hKnPTnjOlSyEi/zOjdRnHXbqUCN&#10;AxQAyzUmUVbYLYqqnm5aXio/s8Gy8vqM3gLT/srm0wI3BwBYLxjSAnvV51eC0ThAtQHaNDhB8PUb&#10;2URvgQU+SwXAV6/+Ue35tj4b6hLc+eE7N1x7ntr1CEBva9/jFcs1tk/bv/7tNwc8wVEAlPrTthY/&#10;eK1OD9pg97pM2WFFkOKzvEHR4CfgqRdYqcLDUJ0g/s1wTwm8Z89b0Eqr6/JBAJT6s+Xx9ZAJgHp7&#10;V50GGGt8nGZHlOagKD+NajyFEExArnp63fi/+/wu3EYm3UHMvdO4E3aQP3wbcXL7AhzeOAN7107C&#10;oU3TcGInwbd7Hk7tWoALB5biypGVzM/H1iWjsD5kMFZJ8U3piiVTuzv4KWbRigp+CwRAwk8hOC6a&#10;3BNLp/XB7NEdMW8slRmhNH3Mz06tDev9OYbT0k4d1gGLpvbFilmDMWccITm2OyYMaY8hPb6i5f2G&#10;0PsRo7k9sOfX6N/9S4wZ9BMm8ZgJQ2SVpQS7Ovu7gJZ46ez+mD+5ByZRdU4Y9APG0TZPJ4AXTumN&#10;JdP7ELDdMWNUW3evqwjCjUvGYs96up5jm5EQHYGSvETUlqn3mOBwM0a8BRbspP4EPyk/LWzqrGcA&#10;EIKIg4Hgx/1q31NeNre2RqCjGqsi9AL5GgW3pQAFDcFK4LG8weQDjHhdB6pAPZVZPTtWqeoY0CxU&#10;rg4MB0CByQHQw0uAVB2dxz6H6tv5TckJjAKgQueRmgyGv2aU2DGqa3A18LprOwASAnpvrsbyqT2v&#10;jjbW2siaAkpPY+MECDdIuCbHqSf1CLupcYSn7LCGzOjtcX5aXBzKcp8QSNEuijKjCaUogvD2RwWY&#10;dA0Jj844Kxx/7zgehO/CrYvrEHFuJe5S5d04v5SWWPOAFyL0pF6KRHVIhXj32kY8itiJhKiDyCAA&#10;cxIvISPhEs97zbU3urnA6gTJfeR6gt184EJaYN6XA2AJ4cfPKbuuIT/V5RrKo+EvgSXxBUCFWxYr&#10;37UDCoBSgWaBZX/dFDh1fLjpb6148UpW0XeC2GwQawO0oSN+epvvABEElffqT2V+1ofr2JAFDuTV&#10;8SEoquNDq0ObEhT0DICCovKCoIHRKUMep3f9CmimAA2EKhMALVVoQVTfASIw+3tSp8zTVj/spbk5&#10;sDIM4xm3W1saqPpkgf37gc3+VlbyC1ZVgvIKtbdoHF4ef4gyGKlUfbF0Aw/5HbhDlRNKNX8C98MO&#10;8f+9DWFnNjPdisvH1uHMvsUE4Rwc3UIY7F+M07vm4djWOTi1cz7zC3Bg3VSsnTMYK6b3w+LJvQgz&#10;qrUJ3TBj+E8uFk7oisWTumHO6HZYNKkLltMGL5/eE6sJmeUz+iFkXBfMY8wao7a99pg87CcC7AeM&#10;HfANJg1tg3mTumP5nAEOVlOHtWf5jxja81uC8icCsB0G9/kRPTt+hr5dv0KvTp9icO+vCcIfMZ6g&#10;m0oLPZdgXTSVFpuKbyavITutNsOR/b6hUqSFHvqju960Ee2oOL/HNFlz2uq5hOdKQnPNgsE4c2iF&#10;6zTJTn6IykKtip3NZywLGqQtEFSXa/xjgWv4L9N4Rj7gTVR3jYxWqrlGgUNDaByUFJUEj9oBZX8J&#10;szoq91pa3ypBivmaGtb1qk3gEGgsr1TKzsEuAB4pfv3fbTC1IKO6gpbqCTwqV5nCVJn2G+ActLlP&#10;2wKU0uB9VqZtg5vyWjtQ8BTIdA9uXCPvw2BrxynVtgMmw9VlPS2eqs/wiRsOQkUkFWf5csLQWVxu&#10;+6ExvpNANtlbZfWi6iXqmldLiFRqZoUHYLXOw+OLswme3McE0WNa1HuEXxS3Nd/zDgqp1DQ+MD1B&#10;L0a6QBV4KrAw6la34vPNiysRenoBYbjErQot+N25LCiuwr3rm916gFpJOjXmFArSQgnXCLcoan7G&#10;TVQV87paoSbrPoFICGp6HgGoz1RZqs4aKkAC0A3u1jCfSln7AoLdvxtY8Gul8nNjAbUsVlMJH/6P&#10;CyEoFQBtLKDyzc0aCyiVpMHPDYSfV4Cyi5rd4YeVeOsbDMGP8PtofS2cEiQALVQmwP0egAKdtQt6&#10;FejruHZBN1XOtwGa2lMqABoEVaa2QFN+AqAWb7XB0GoHlILV4GepQbcslosmgs9bX32ppASV15dK&#10;X8ZyfjFdYzMfTM24qKCdK8pKQnpcFJIehOPhreO4fnYzzvEhv3B4OS4fXYWb57Yg8qLmhm9E6Ik1&#10;CD+1GtdPrMKFg4twdOt0HKQa3Lt2IrYuHYVlM3pj8ZSerh1vXD/Cp89XBNWPmDnyJ8JN7XvdsILK&#10;cOWsflhFoGxbNgrr5skuD2A61B2njpAFk3rQlnYmgNpizlja4VEdCKKfMG9iNyyZ1ttBaebIThhP&#10;lTea8Bva6zsM7vm9i2F92mBEv7ZUgV8Rhn92AFQb4GQdM/pnzOb5pvK8Upkqn07VOYvQncnrjiZo&#10;R/cXbHnM0J8cAKezjoC8gIpxxew+WLt4ELasGoeTB5Yj5u45/nDcp7hI5vdaw4K0CAThV6qxhBrn&#10;RjVI1d0ixcS/fQ0VoVJTVtXlgoLay/hDxf+TfqiUb3KdGrKsUnte8RmgDGTBeQcr5k19CSbBPbjq&#10;JFEdQcdS22dAVB0HUt6Xwc8Umq6jMtXVtiBoYLW6quOgJtXH6yvVvchG2/VUV8fZeXSMUq+Cfe+x&#10;vp+fGPz0LmDlq9VBQEAodevmCYKEoVZNcUNeZHs1ULpEA6WTXd2yYv8eYak/TaUrz39CG6wVYtQR&#10;ojme0QTgfcLvAfNa8uguCjK1ZuAV6N3AAmBC1GG3MMLdqxvcUJdbl5ZTEepl6CsYqx0Ao65v/AcF&#10;mEYA5iZdRo7eCZIe7qBamnfPtTsWZT1ACYFbUvTYrWrzEYAEND+DwK7U3gpnr8VsJAhbCb7WZio/&#10;QrCecJT9Ffw0JMa/GN3Dz/cA0wqqN9iNAfQQlCLUHGA3KDpgfwU7a/cz6Ck1S2yrwQQrQYW2PQy9&#10;7VUIepb+Pnx7oA/ZZ8EvePBzsAoU9FSm/WaF/UwQvySWAGhLY0n5SQUKgJob3NzU4KxvS/PH94Mo&#10;3FCKWn7h6/glK8/ndyOLNi7FrfSS/CgCT26fw8Owo/xx24jju2Zj34YJ2LNmNM7sDcHVY/zhI/AU&#10;EWfW4vrJFTi+fTr2rhuHLUuGULn1dDFv/M+YMbINZoz4CdOp9sb1+xKTBn3ntkPGd2SdXti8eBh2&#10;rBhDYE5xwFvP2LJ4FBXgINcLvGbuYGeFFxKA86kc1SYoVTiTEJpKACpVW+GEgd9j0uC2TgEO6vYl&#10;ev/8V/Tv/BVG9m1LRdcBYwf+jOF9f0CPn/+IIb2+dApQik8gMwjOIQBDdB1Cd9H0vg6CYwZ+63qP&#10;p45o664jEC8UlHkvS2f0waYlw7B+4QCsntcfaxcOwf4tM3Dx2HrcvX4UyY8j+BxpqmomVSEdWWWh&#10;g2BdVTGaatQLStBoWl9ZAb/XBiCBxasfNVPoR0sQ0LsxBAdNYxQ8DBYClBSf8gqd4wPMWFfn0fFK&#10;G3gu7RN0dLxBU6AzGFmZXUNgUpkdZ/XsHNpv96FQXnVNAaqeUjunbdvxv1ePmlqovOBn7YAaIP2J&#10;2sPcdDeBj6lsrVJZYrXvuXIqvEoqvtIS/tErCD3ud/N/Waec0NPKMVp12cGPUUroleZQ/TFkgdUm&#10;WJxFGOVEE35qE7xDy3odWZonrNkhBGDs7QNOAd66tAaRl1e5GR93Lkv5raYKXIVIlt8L24R7oZug&#10;12LG3dmPlEcnnAVWJ0guIydVELzJ80fyOrTBebw2Q3ObNbWvsth/HvtcsvKywNUVaufMdSBsqBYA&#10;i9BI8EkB6kXpTYSfhr80NJQTAr4DRMrPrQhDCHrl5zs+bPqbFjaQLZaCEvxkg60TxFJTgH5JfLXT&#10;fVR/th0MQwObKT+FlJ5gaOVvA/VcGc8huJkK/O23vzvwGQBNFdq2UilApzYJXt8GKAvvxzE69UcI&#10;evursYB6QTofkoD6ExDVqF5dVcjvSQaVdwKy+MOXEH0NNy7u4v91F8LPbsT5A4uwfeUIPuQDCbYB&#10;2LakP63uJFw8uAChx5dR9S3HtaNLcH5/CA5vnkT1NoyKTZ0XP2L2KIJv+PeYPZqgGdEGc8e0p/Xt&#10;RDv7M5ZOoXKa0RebFg7H3jUTsXf1RKwLGYqFE3sgZIw6Paj2xnTCNCo0QUftgdqezu3Jg374kE4l&#10;xMbTqo6lqpxMVacOkSHdvyD8/oKeHf6CPj9/hoGE4IhebQjGDujb+XN0avMv6PTD/0DPdv+CcbS0&#10;IbTgavtbTMgup+pcRQCv01jBBcOxbPZA10aoHuE18zQ8h4BeOAKrCGV1iKxfOAy7Vo3HnlUT+fcZ&#10;iU2Lh2PdgqHYuGQUtqyYiMM7FuPm5QPITLhHZa3pqPl8uEvQVFuGpupiNFQWMbR4g5ofbKaHIEaI&#10;EFj+NaY+tCRWU73mcBOQeqcLweCAQegIJh6CvlNDEFGZ4CkIuvZenY/l6hhRHYFK4AuGksFL+xWC&#10;mEJ5U4XKKxW0dJy2g+GnsGOtvu7HgU3Q43l0LjuP6hlI3TGWJ7St/U8w/MTBoMxDwYFPACQctICo&#10;VJOUoUCnfRrqInC49+wSfAbLYiq+orzHDjRagbkin2mulN8jFwJfBSFZRktarHa5nAe0rpGMG278&#10;XuLDk3hy9xCiwrbjTuhG19MrFSg7fPfaepdqmMztK6uYX+dWhE59dIwW+DTS4i4QpqHIpQLUclhq&#10;X/RT8e6gzK0H+Jj3mMiHMY6fKcG3dQYgKADKAtt7gfWS9KZaWWB1gugVmYRgU1GQ9bVOEN8mqB5h&#10;vQ1OS+K/JAifP7PB0FoBRqupqC3wOWHox/8pTBEKeqYEFaYADXpuLGAAhg5+agMM2GQDpBSewc8D&#10;kWB8T/v7K6H3i16FaeVUkjqv6geAFww/KT/rBHn+XPfp3wvi0xcOelKBDn60wc3qBGnV6wCoBJs9&#10;+JoaBcMa1FD51VTlus6w1CehiLl5CDcvbMS5/fNxeMs07Fw1GmtC+mH5tK7YOL8fVVl/gmooDm4Y&#10;jRPbJuHcnhm4fGguzu+diaObJ+AIY/86dXb0wsoZPbBmdm+smN4da5luWjAQG6SQ5lAxufwArJlD&#10;qMzpjyW0x0uoqGZRyY3v+y3GMsYTZJMG/IBxGrrS+2tMHvgjpg1pi4n9v8fI7p9hRLfPMKrnF1SU&#10;3zC+x9Aun2FY9y8xpNsXBN5n6N+J6q/Tp+jd/i8Y0PFz2u42mDKoI0b3/RG9fv4TOn7739Hlh39C&#10;1zb/7Nr6Fs3oh6WE3ap5w7Bv4yzsXjcdG5aMwer5hODMflgbMoRwH0vYTaRapRKmWt21ahK2Lx+P&#10;nSsn8m81mXAc4WLjolHYQDCuXzSUAO1DGA7BxcOrkPLwKiqL5Mpy+WBT9VEFapGFGs3AKdRy/Zo5&#10;InCp3Yy2V3CRAmQquFiPraJRYAvkBQ/t1ztfaisFQ9VVO6Fv5hAEDYRu+EkQuOzcApGgYyBTuQFP&#10;eV1b17FraZ/lrY7di1KV/Z/KDXLWRmnXsWsp3LkD8JPyM/XqLLDApqEiztpyW9PFLDRtTHW0rLyA&#10;p2llflFU2l3N+mCZe+WkeloJyyIqPfX+lguIgahUXQJQ9leLJbgOiowo5KXcdC81SnlyFrH3juIe&#10;re39Gzsc9O5d34AH4b5NUPOFtRDqwwja3xtb3YrQssApBKA6QHKo/rLdeoA3aK39Uly6ltoANSPE&#10;LeYqmJcme7AzZIHrqhQaA5jr2gEFweY6Kr5aKj/mmxrzqfyKnfrzA6D5sBN8lvd2uAYvGK8IQHsp&#10;khv+EugEcfnAgqgGwGAF6EN5Dz/BziBo6k8w9NPbvBK0MKUn5efVH6FJsPn3Af9CG/6xU8S1Ezqo&#10;evgZAJWaGhQE7a1wgp9CHSJSf9b+p3tvIQCbWrzlbWioxNMWTYur5d+xiH/fFKQl3sTjuycQdX0X&#10;bpxdjYhTS3GGYNuxcihtZ0eqOaq1yZ2xiQDczbK9q4dh+9IB2LygN0HXA9sW98Melu9cPhi7Vgx1&#10;dTbO6+Ogt2/1GBzZSBVE63x002S3rTi0bjyPG0IQDsKqGb0xjxZ03uiOmKaOCQGPABzV+xtMG9oO&#10;c0Z3dvAb2eMLDOv6qQPkCAKwb9t/xaBOf0L/n/8DownIET2+wYCfP0W/Dn/G4C6fu3QQQTio8xes&#10;9zlG9/oBc0f1oP1uj2E9vsKQrp9heM/PMajrXzC4+18xoveXmDO+KzYtHY1DW2bj6PYQ7Foz2Sk9&#10;WfDVhOMGKsKNVH+bac/3rZvKH4IZ2MM6BzfOwOFtc7CbUNxCSCp2r53Mc8zGWsJ+8fSuVIv9XY/x&#10;w5un+cOvIV+p/Ptn8Dm2ZcIK6G60BBXhUcUHvvIjfIJholQqTypLADGItTTUunIpR4Of8gKHwCfl&#10;LxWoGSY6LvhYwcjOL1BZXqBSqnrB9S1v9bStfHBZcLnyBkxtK699th0MR+tocaqQ9y4IuvZpQvCT&#10;yrJElBYLEPEuVadGod6jQUgovHIi2Ag+KUMpQtld9awKLIKJOhlKCvQuV9Yl8KT+Kljf1J8g6Nrk&#10;mFeqtkCfRrnB0cmx5xGjdwTf3OeXyIrYxtjiwKeXIN2+ss4pv3vX17FsE6Jv7UDS/cNIogXWAGgB&#10;MCv1OvRaTPUCaxqea2vMuudmg7iVrAXxEg93tW3qs6j3WjNe1NsrCCqV/RUAHRA1BbCx0AHPZoEo&#10;pAAFPylAAfAlVeDrF7TBWiWaABT4pATVG6y2QAfFAPSszU8wDIagQGPAEwANhipTXjBS3mDoygPq&#10;zzpB3HuBNetDQGO80is1AzbZdZBom+VmiT/aXqlP3wmiNkDB+ONKMN76+jGBUray8Bok3YRWWeA6&#10;/iA06stb4Hr/0x9fwf3wPbh1eQOun1yOC/vnEFRjsWP5QCyd2oH29QssntwWK6d3I/AG4OD60dix&#10;jCAg+DbP7411s7th+eT2WEVQLpvUDhvnsnxeT0Yv5vtg74oROCYArh+HQ2vH4sDq0a5s+6JB2Ll0&#10;KLZTGa2c1h3Lp9Bi0obOpMKb4lTfdwTeV07ZTRjwI8b0/paQ+5YqTqD7HBP6f4chnf+M/h3+3cWg&#10;Tn/G8G5fUQV+icGdCL2OBGG7P7l0GBXh0K5fYEK/NlgysS8WTeiNkNFdMV3DYIb+hIkDv8OkwbwG&#10;LfTEgd9jCW2wQLd79STsX08VvHKCA546ZNQmqV7pRer4mNkXm2l5ty4bhb3rJuOwpvDtCMHe9VMZ&#10;0xwMD22Zif2bptImD8GS6b2xYHIvrFkwEmcPrEb8/Ut0RDfdCjoCoVaccfa0jqqohiAiBAUCgcFg&#10;p9TgYlZT5QKYQgCU+lM01tY4EOqHTwCUApQadKsABcCkVGHgEkR1bisXmH6v1FRXYcdZfbu34HId&#10;q1TbOlZ5hUEvuNNE2wZJ2xb8dM8Ct/KfyBJ6NedVnesQYZnA51QTy6XytN9CKrDIvW7Srwpt9UoI&#10;uuJstf9R7RF2+en3HARdZBGEueociXEdJFqDUG10Wrw0XdPjaGX1ovT7EbtcZ8j9sC0Enjo9NjDd&#10;5PL3wtZRAW7Bk8jdSKMFlgIUAPMybyAvi+ovm7aaCrCIYJXN1nS8cjcfWDNB+BkCVt/sr5vKRwvs&#10;7G+VVoTJdQqwubYI/r0gtMDNssC2CEJwT7DWBPS2+JUssMYEOgus8YBqD1RniF6KpGlxTAMK0KD3&#10;j/ZX6s93fgh2Hywuw9Sg0l/cuD6pNt9mKLjpRUim8GR9DYDv32tANAFHSJoKfOOOpXpknWAAGvze&#10;UjXaazF9J4g6QPxCDs4Ct6r9r9X1AmshBLUraU210uJMZCTfw5M7JxF1cQMuHQyhUpmBnSv4MC8Y&#10;jLW0riumdsVqpksnd3LploUDqfCG4fDGsThE+7uDVnjPskHYtWQA1s/qiiXj22DxuO+xfNJPPP5n&#10;bCYg9ywdgp0E3TYqx4OrRuLI2jE4RhAqTm6aiINrRhOAg7GdSnD3shHYOp+QGNsVMwb9hMmE3lgC&#10;b1QPQq/X97TCbbn9PYZLtVEFDu/GYDqo4x+p9ATB/8DInt9i0sB2GK3hLzxuMOE3ivnx/X7g9leY&#10;3L8N5g7vhA2zh2LN9AEIGfkzZg1tgznD21KBdiIUf8bs4e2cGp0/vjPmjeuM9fOGYOOCYU71yQKv&#10;ogqcR5U4d9zPmD9RYxg7YN6Ejlgxu69r99u9dhJ2rp7g0l2rJzM/CdtWjHP7VvNcq+YOwtyxnbBi&#10;el+c2LUAoWe3IjrqAvJyE1BRSQVIxVNN8FkIAgJKE+GiEEgEGrWjKa8ywSIYQLWVgpkgFVCC9X7Q&#10;u9lgq2vwFIwUOp9CEPRq0vfEqkz1dG6VGRCVt2PsHKpvx9h9KRXkLG91DXZW3yK4jqk/QdApQMHB&#10;2vgEOlldQdBsr4Mi9ysEP5VJRanNT5PZ1QmifSUEml52U6LOj1zuS9UMECk9DUl5SHVACLFOVSGB&#10;yvBthHqZUqQbE5gRd4lgO0Tlt9O9KEn2V0teCX5RoRvxMHwL4u/scgshaOZI4oPDtM4n3UuR8mSB&#10;kzQc5ibvQUsU3eG5NRZQ7wbW2+40GJqKlZ/JzQjh/WuYj3q2NbBbA6EFwlraYTcgWuP/NAhaQ2Ga&#10;9HJ0LYaqZbC0KIJ/UdLz5+oE8fOB1f73kurvlRsMrReH+7bAV6432C+OYLAT/ARCqUCv/DwAvd30&#10;sDP4SQFaqrnAAp5mhbyhmvs1oPqkAK0NUApQM0AEQJ8SkKyrMYSq72aKEHzBHSOCoIW3wX4MoIAr&#10;CL5UL7DrDX6K5qfNaGptRF1jBWpqCviDE0PFEYbom8dx6ehanNw1H7tWjsa6kL5YSbu6mDZ33tj2&#10;mD+2A5ZO6oytC2n9ZvbGquk9aVN70AL3p5Udj/O7Z+DS7pk4voH2du1Iwm049tP67l0+hOkwHF03&#10;Fpf3zsFVqslTmye68n3LhxKWA3F47Sgc2zAWoQdCcGbbVGwjWLeoXZDXWETwTKP6m0a7O1EWuNvn&#10;GNvra4zr9Q3h9SNGE2LDu3yKkYTg0I5/cftHd/8SQzvRwv78Z9b9BhP6fo8ZQ352Mbr7NxhDEE4b&#10;SKU38Cee+yfMGtweK6f2o0IdRsXZAzMGE4oj22MhYTdvdAfMH0cQju2IWSPbUR3+yL9Jd6yY0cep&#10;vfWE2KbFI7BqzgDMm6gZIn0QMqEz5hKWS6b3cEN51s8fRPU4GFuXjsT2VRNxaOscNwVwx5pJVIuj&#10;XAfKWkJwE6G6dekYbKG6PH1oNWKpBovz41Gr15QSgnofcIWGzRAS6gixnuBaKsN6pQSFFrbVK05r&#10;CIyaKm5rSAt/5GqrNX5Qx9D9NKinX3UJOwLLKcwAuAQaU44Gq+BQmdWz1HqKBa3gerZteQOcrqUQ&#10;UNU+abCzugY6AVLlSs0CK6zzQxB0bYBSc7ZclGCn0LZS33Pqwadt90YvWVza5SIBTarPqb0YFFHV&#10;qQNEqYa9CHrBALTQEBmFAKixegJgZnIoMmMvIj7yCOLuHEDs7T1u1WepwAcEXxQhKBv84Ppm9z6Q&#10;J3f2ISlar8U8hqxEAlA2OOk6FecNnu8GSnKjeG69oP22aweUDXbqVUqW4e2vXxFGM2E0tlGzXXxk&#10;8R+fiwZCUFPhmls0BY7/2Cafaon8p0+rCAq9E0QWuA7PNQxG8dy3AWomiMAnCL55+4zxj8rPlKBB&#10;UNvqBBH8rP1NeesIUZmDUsDyCnYOhgH4fYAgFZ/gp6lwLmWYglR4oHrQWdufYGgAfPNG9tvfg6nA&#10;l3pL3LPn/JyEX0sdGqiGS8szkBAfgbBL23H24ALsXzcBa+f0xwI+uLP08E/szHx7zBzxPWaP4kM/&#10;SWroJyynClQ6dxQhwZAaXD+rJ/YtG4YzWybi3LbJuCwY7pqGG0cX4jrPfY5K8uKuOYg8sRK3ji9l&#10;2Xyn9o6sHY3dVHvLJrTD0vHtqAr7Ytfiwdg0pw9WTu6C+SPaYDZt6Oyh7TC222cY1/1zTOz1FeZw&#10;e7asav/vMYfpVFrjiYTi5D7fYjIV4owBbTCNCm8mVeMsxuzBVHDDCaWhHVn/Z0zp8wMmE4wzCdAF&#10;Izph2bgeWD9jAHYsGokdC0fyfrpj3oj2VK7dsXh8Fywh8JZP64VlU3rwh4D1p/TEmln9aX/7UgEO&#10;xJq5A7Bp0XAsZL35EwlH9RjTFi+jvV0xoydW8gdjLeus5t93ucYzUv0dpA3et3G6s9Ea4iMrLYu9&#10;eclo15u8YfEYnNy7lJb4Ap9lzdEvgVagLi/L4ne+kBCgUqolWGqptAQ/pQKibK3UmCBH6+sWR6iv&#10;dVPmtK35wtoW4AQuvRPawCIAGQgFIKUGK+0XvBSuHY7Q+v1xyus4SzUjxMCm1Ooqb+MIDXZ2bjtO&#10;11Be1zH4+Sl4XvWZDXYKsFDtcoKRFBnhZvBTmD2WStQ+219U8BiF+TF+v3vNYTStpzodtDhkDMs8&#10;4GR9Bb3gVOUGRnWGlBJWenWm3hiXGHWc6s6/KEnwkwJ07YChG6gMtzoVGH1jO6K4/7F6gmNPIjf1&#10;MnKTrzHCqAQjkJce4QCodkCtCygAlhc+4R/Cw09hi7sq/Dxo2WD/cnSb+9yglW9aCLtnWgla1tfD&#10;TyB8/lzLYAl4gWXxaYFfuTZADYy2cYCyvmoH1EoqTAm833eACIbaVl4WWOCR4jNoWXugA6D2C5JS&#10;hFR+/ycAyuLK+qoj5Jdf/+aByPOYovThYSfbqxAIrR3w1StZ7d8BUG2Bz54RhC381S3nj16qUxeH&#10;dy3G8jkDsZRKZeGkLpgx/EcqnO8xd0wHPvRdEDKKANFwlRE/UPF1xzIqwBVTumI5963hg71mJm3x&#10;lE60uW2xZU5PbA3phaNUcwLgxZ3TcJ2KLnR/CE5umIgDy0dh96Kh2BYyADsXDMI6XnPFhE7YPLsP&#10;AcTrjWlPGAlIP2IVr7NoVFuWdcCsgd9hap9vML3fd5g9qA33U5ENa8/yH13ZrIEEXf8fmLZByND2&#10;mEaVuGDYz5g3pB0WDqclHcpzj+yCxSN4TlrdeUPaYzZt7ywCMoRgXEH4rZ7Ym/cxCKsn8zPMpf0m&#10;kDZM74MtswdgDaG3dkZvKt+hWEfVt3pqT6ye1tPlN9G+rpjW2ynE1TP7uWl9Gp+osYkrZw6g+utJ&#10;a9sRi3nMcqrFtSGD3cDshbzOdkJw5+qJzkarXVE9yTbAeyNBvIzHL5zeDxuXT0Rk6HEUZUrIZPB/&#10;pzfzaaRHNoFGO0gA2FAWU4T1hFo9ba7NDxbwGglEpQpXRiUoABmEBBpTZVYuSBrYTMFp26yrgVL7&#10;DXoqs3LVCYanUu2za/7+HAKd8qb4dE2F1avQwhK6D35OAdBA+EmB2ucILoNgvkDFbUHPwGcqUaGy&#10;QgKlQG+PY329O0RDHvSqw1LtpwqU1VUnh6m+ggwbBP3I5ZU65UgLXJR9B9mpYcigAky8e4yQ28nY&#10;9sECK5wFJgAfsexB2FZE39rjVpNOijmGjPizyEq4jKL0mzznnX9QgLLBxTm0wQWCte/UUXulvRfE&#10;vyBdU+H83Geb99xAAOq9IE3NJWh9WoFWtyiqt75aJdoD0U+NU8fH65eNrhNEL0a3nl+NDfSvyfSD&#10;os3uSu19VH1+Vojf562nqbXgELikBoOhZ2owOPwQGA1/UYeIbwO04zXX2J/P22DrATYrrO1gBWgQ&#10;fE4F2NzIz9VSj9rSTP7tz+HA+ulO2cwf3xFzqegEvqlDfsCkgbSHw9pgxrAfMH3Q15g19DsspAVe&#10;T1BtIbzWzexFlTSYtnY0FROhMZVgGf09Voxvg7XTOmIPLe2pTeNxePVwHFxJ67tqFPYuGoKNtLOL&#10;aSFn9P0a03t/hSk9Psf4Ln/GlJ6fE0ptsGRUR4KKwBpGCBK6C3j9ebyfxVSjC6jy5hJ0C4e1w/rJ&#10;VGKsO5NQnEcgLh5OtUrwLSTo5hKCU3t+hdm0vEuH/ow1Y7q7WD6cEBr8E5YN7+Bi5SiqOCq/laO7&#10;Yv3EPtg4uS82TOmFTVRs22lld4QMwqm1U3Fk2XjspxLbv2wc9i8fx882mqAciHUE3CbCahOBtmJq&#10;b/4gEHCE3VruUzve7JEdMJP3On3IT24M4hTGjOFUuay7WOMKVZ/1VhKW6+cPwxaeV9ZXbYkLqToX&#10;8f+iNsVpPM/scV2xZtE4nDqwGU+iriEt/iby+OzpR0yrdRsQDH5KBcDgFWKUCoBaAFd5gTG4zS44&#10;zPoayAxgwSEoaZ8pNqunVPuVN2hp266jvMCmctunMBgaCA18CjvO7aOFd+80CXxeKUCFs8AGQKlB&#10;AdHygqFSg6GDIFPBr4B13DZhpza/Is371YBnhqBYmuvL1fYn6GkmiKbGaZhMAWHph8vcQ0HWHfc+&#10;36z4y0i6dxwxN3fjIRVeNMEXc3MHotQJQgDevbqeYNzq7HF81AH3TuGkGL0T5Dzt71Xa4Os83y0C&#10;NZLX97NNBMCKwsdUgLyPEqpV2XkqQAOgfzGSXwVHbYFK3YIICs0LbtZCCLS+TeoB9vCT/ZXyU3ug&#10;eoD1NjhrA3weWAZL1ldp8NqAGheo4S6vpAAD8BMQDYLB4wBNrQUDUC87cj29rjPDd2wEW2KtBqM2&#10;wPduDOCvLBMEBTfZXZ3Lh1SfFKDB7/eKUAOhbfiL4gXvt6W50dkorc13cvciLJnQGbMJm9nDNQzk&#10;J8yk+psy6FuM6/M5Jg34GlMH00oO/gbzR7el4umGDbN60eYOx17GrkWDCcFB2EzVt2JSeyq5dlgy&#10;+geqs++wYmIHbJjZHaupDDdSIW4P6YfNtIBLR7fD3EFUcf2/cwAUwCZ2+SvGd/ozZvT+GiGExHxC&#10;avmYTlg6qj0VW1tGOywf3RELaYNDBnznYjkhuZQwWTS0DZYRjmsndMPiYW2xkBCdP4Dqte83WMh0&#10;7ejO2Dq5N7ZMIrCn9cUm1ls/VmVUeYyNE3piw/ju2Dq1L3bMHIg9c4dgJ1XXQSqyQ7TBR5aMxbn1&#10;M3Bm7TQcWDIGR1dOwrmNs7Fv0RiCkpCcO8wBcB0t7V6qua0LhxGEvaiGu1E5d3TwE/gm9PsWI3to&#10;bOKXGEX7PkEw5GeYx/uZP8HPfV4+o68DnwC5hoo8ZDz/N4FZKHNZZ9G0AQxea8kknD26Hk8eXkBe&#10;1n0+x3q3Tym/9wSEpsAJFoSgFkmV0hP8DIBmfT9AkVAxcBmwBBrbNkCZVbX9BivVMWAZ0FSmbe3X&#10;tgCmbbXz2Tmt/PfHatuAqnKF8jpOitBe5uSUIfe5RVNr1DlEABr8lFrI9hZLxbFceYFOMDQQ5mdS&#10;1RFgxdyvbdf+l8PzZKq3l5Yzj6owN9YNi9C6gE4Ncp96gCvyCUfNEBFgHQDvIjXhilsU4UnkAcJv&#10;O6LDtyNGio/2974AyHh4fZNrF9TagbGRe9w4wOToE8hOvISc5KuuN7gg4wbyGMU5Hn6aEyz1p55g&#10;9zJ33X9QW6C3wVrswS/8qrZALffVxFAvsFsUtaHEKT6Bz1Sgnw1SQxCqDbAaz1pohZ/6lWHsBek2&#10;FtB1hgiAr57hjcYDUiG+Ud699tI6QNQm6FXXR8X2MbQ6zFsNYSHo1Nur1NSggPjb3/8WgKPKPRBd&#10;qPMkADkBLxh6tq0wAPrhMH7IjXp9NZD7Oe17Y3MlvwPpCD+3kzatC23tj1QpP2DKwK9dOn3Id5jU&#10;/0tMHvAlJvb7ApP7f0FAUklNoJKa2oXqrgstbh/Cb6ADnyC3dgqVFcE3n4ptMSEq9bZ4ZFvMHvgN&#10;ZvT7kvaT2yN+wspxHWk/fyLkviW4fnIAW0mwLR7aFiEE4gICTgBbyQd++ciOWE6FtoKxkhBbM7Yr&#10;1hJca8fxHsb6WEYlqVhOUC7R1Ll+X2M+Y1H/b7GYwFk7oj12UJEdoZ08HDIEJxaPxHGC7eDcQdhD&#10;5bV3Rj8cnD0EB+YMxdFFo3CCSu/wgpE4GDIMxxeNxtkVE7F39mCcXDkRV7fMwbm1U3B2zRScWTMD&#10;R5ZOwLbZtPIE4K7Fo1wv9W5a3+0LhmEtYbp8fA8sGNPFzVKZMuRHp6rHE9zDe3yJ7j/9O9p//d/R&#10;p+OfMJGAnE6AzxrVAQsndsXs0VSN+lyEoZbXWixrTShqYYW180YQgP0wkapyCa36vm1zcD/yMJ+T&#10;++4lUQ2B1V8UAkKDOiWCwBcMQFsyy0BlsJHyM8tr51IYzKxucKr6Vs/Oo3JFsIIziFo9lWtbQBPc&#10;VG4W2eBo+61cedVTWkPoa3aMAyDjk7xM2tOcR65HV2k+YVWQrcVEpf6o0hh6Z3CuW8L8PqFIpUfw&#10;FQiCjJKAqivOjEZhhgZAEzI5T1xew2GKZHP5i+PGAfJYjQUsyLjnU60TmH4DybF+CMyjiF1Ue1tw&#10;98o63A9dh8hLK3HnyiqWraX1XY+YWwTjrR3uvcApD48g7v4RtyBqnsYApkcghypQClBjAaUA1Q5Y&#10;kst70vuNNVZRbZu/s8B6UZLgJwhKATbWaEGEXP7yaBgM/wluNRivAC3VkBjBz68NWI0Xz+rxSnOA&#10;X2kqnBZD0GBoPwRGFvi1eoK1NP5zqsEXLYTZx3UABUGFexH5C/UOe+gZCL2CU9ucX+TA4GZqUEDU&#10;ajC2IswH+AUAaApPIfj9qrZB5r3l/TgGUPsMgDb4WQCXfa+pKUZyXCQObZ2NOaO+xwxaW0Fv8oCv&#10;MJ35KVJ9jOmDv8PMobSfowinET8Qev3dcJUdmvExtzdt7QjsXDjA5ddP64rlY6nGCNNZBN7s/l9h&#10;3uDvEcJzhFDtzVPQUi8kBFbwAV9KCK6jpdswoQfWT+iOFVRCy/hQL2csIww3TeyBVbR9SwZT3XF7&#10;NSG5hmpqK0GwgRDcNqkndlAlbaQqWs3zraFKWkGluIq2djUt8KZRXbBtbA/sn9ofp+ePxPnFY10o&#10;f3bhaJwMGY4TBNeZBaNwniC7tGoqLqycjDME3kVC7urGGTi7cgKubJiO41R9J2h9rxGAYdvn4ezq&#10;KThC9bd/3nDs15g9qsMTtMl7F4/GHkL00IoJ2M5zbyFUV0zpzb/xz5hKlTp50PcEW0cqvt4Y1O0r&#10;dPjmf6LT93/AwC4acP2VG2uoVWdmU/mqA0XzjgU+W4VGAFw0tQ9C+LcZxx+JWdxeNmcQju1dgKjw&#10;w8hPi0G13pKnFy5pjGCgo0Og88tmSRX6MitXWXNgSItBzOBlsBG0tE9lyquu4KQy7Vc9ldl+bZuC&#10;U5nOqfpKDWbB1wiub+dUqnMG1zNYKrRfZYKms/5Uu1XVVICCmmDnwfcoALoHLlW5VKDKc9LvBaDo&#10;e3kL0s3Gsg7VnVSdyjTWT22Avp1P+7XsuTolNBRGM0M0H/geARmFogy9DyGMELuAuHtHqOz2EXQE&#10;4OXVuHdVc4JXEIAr3cIIty+vdAOhH0dud+2CCVH7kBxzAmmxZ5FNC6z3jWQnhxJ4d6AFEQTA8nyp&#10;VK8C3Qvgqf7M+voOEL3XRCowsCQ+wdci+1vrX5KuV2PKBqvzo4FKsKVFc4H9LBBnfwODoWWBDYAa&#10;/2cA9BAUSFqp/JgSgor37/zLj6z9zyywgU5KMBiEFgY4B7//gxK0vIUpQAuBz4bASPkJgIKfUu3T&#10;0ll+ILTu4aUDoDp1qqsL8CjqNLatHIWlkzpizog23uZS/c1mfnLfLzCTwJpPFbKYD+HS8R2xdByh&#10;Mqs3ds0fgPWTO9PK9mD0xJbZvaiA+mDLjJ5YzXqCm1TcElrR+TzHUkJpCWG3kDBcNrwtltPKKt3I&#10;B/vAvGHYO2cwds0aiO1UYxvGUOGM6IQ1I35mnlZ7DFUfFdw6AmSTVB+BuJFw2EgAbiH4pN72Te+H&#10;nYThtvHdsJfnODJrGE7MppKbNRLn5o1D+IoZuLlqJtNpuLSA28un4uoiQm7+WFxbPAlh3I7cOBeR&#10;W+YhfMNshG+cg9u7l+HOXn4/96/CrZ1LcJXl1zbPxtVNsxC5ezHhOAtnl0/AyaVjCcaxCN06F5e3&#10;zMXZDTNxeOk47BEYCcgdISOwdnp//n07uLZADaLW7JWJgzpgTL926Nrmz+jw1R/Q86c/YWCnzzFh&#10;IP/+/HtrAYVFhLvgN51/L81DlkLUIgxa3UYrVc/Qwq/jO2EW/x5LZvTCkZ1z8fj2GT7ndGVlWuWd&#10;3/H6ej4D9R56DFN81gGivAAoCxwMKAOc5QWk4H3Kqyy4k0TbSgUm7bf6Sg1eyhvUVN/y1slhULNQ&#10;fStTXpA0UCqUd+9fVr66HBWVJfhEYMtOi3IhCAp+yguMAp/CvbwmSBEKdIXpUniPndITAKX8NNhZ&#10;Zb6Dg+DRYgROhWlAtJ8DrNkZemtcqSKbKi3rFjLjL7oXJN2/TvhdXYvIiwQeoXeHAIy8tAy3Li5h&#10;uhS3CcP7YRuoArfhyZ1dSIk5Set8xq0GoznFzgJTCapjxV2XUUD4CoBlvwOglKAg6BaDrdCYQK8C&#10;Bb8GqUD3drgSPG3lH5XKr75eU+KsHTDYAhOErbTAWhjhH+D3sf3v+XPaYALQ4t1b9QL7YTCaEywI&#10;qpPC3vLmYOfUmwD1EYYGP1N7wdCz7X+MwJi/wFAXs7wGRAOf6iivgdACoDo/XI81AdjUVIei/BTc&#10;Ct2NnatHYOnEjphF8CmkAkOo9uZQ9S2ipVzoAPgzFo9R215HLBvbASuo8laNJwynUr1N6YKNTLdM&#10;747tM/tg81RCkWplLZXd+okE2KRuVHddmO+KzVN6UMERYHyYN3HfTtq7AyFDsX/uEBe7ZvTHril9&#10;sHtyXwKtN4HWAzuodHZM6uHApthNNbV/Go8j9PYxf2r+CJylTb24dDyurJjEdAKuLpuG8JWzcXf9&#10;QjzYuATRW5bi8dalzC/EndVzEbF0OsJdTMXdtXNxf/183NkQgntbFuLR7uV4cnAN4o/tQOr5w8i8&#10;cgKpF44h5tg23Ny1GGFbQxDOCCMMr9AGX1k3FZfXE6xKN83GpY2zcXoV1SGV5pEl43GI97Nmcm8s&#10;JMgFwamD26Jv2z+id9s/o0+Hz9GtzV/Rs+1n6PbDHzGw45cY2/8HTCXoQqj+Qvg3WkjrrlVotJyX&#10;luGSCtT2NNbRMv3z+bdeNr0PFvIHSdPpju9egJj7F1FcqGFhtJN1Gv5Sy++6Xx5fwGts0KK3vhPE&#10;lKBbUEGQUafJ78BlIVgFw83KFKpv+w2EVm7n0z4rc9cKnEfbgp+V6XilKjNoqkx5papnEFSZg6J6&#10;gAk/Z4Ezkm8SeLeRlRoJ5YNTRWbKLZfmZtwlCKnmtJBBBoFICPpZHRrWojF/Ag4BqPZEQtMrQNld&#10;dYDwOLX3UfX5hVHv0qbeJAxvus6LDFpgdWqow+PmRa3/t4jw468qIXjz3GKXRl5YipsXltAOr8PD&#10;G5sRc2cH4h8cQeqTsx/aAIuzeM88X4GWxs/TMBv1Mt/3nSBarovWVyEAqg3QK0Fb49D3AguCGgbT&#10;2lTEf0Ah5X6Js74Cn2//8/bXZoF4NfhxiSytEPPypSAYGADtFkf1yu/N6+culH9L6L0nAH8RAKm2&#10;NAwmWPFZ3uAnVRa87xe9AjOgAA2Cv89r7q96hRU2QNoAaDBUCILe/nrgqg1QUFYboACYk/YE4Rc2&#10;Y9OCfgRdOzfEZCnhtoDqT+kKDXQe3ZYApP2c8DOWq+1vchesntQFa6YQYNN7YvOkzthAVah07+y+&#10;ODR/CA4vGIY9swmyGX2wU0NHCMANVCqbCcA9M/th76x+2M6Hetf03tjL7V1TeuHArAEuPTh7IA4y&#10;f5Ag3E+bd1gpy/dM7okjMwbg+KwhOD1nGK5QWV0jXMKWTcHN1TMRuXY27m9egOhtyxC7aw0ebVmG&#10;h5uWIGYrYbZjJZL3rkfWoa1I378RsVtX4NGmpXi4dRmiNizAo80LEUPwPdy0EI93rkTasZ1IP7Uf&#10;BdfOovx2OCpj7uNpbi5q05KRdTcMT87tRdi2ubi+cSou0S5fXDkFl9dOx+V103FhzXSCcBauU0le&#10;2TAHZ1fRTq+ahN1zh2IlYb5wFNXboHYY1uUL9G7/V3T76a/o/N2f0OWHP9MCf4u+HT/H0N5fYyqt&#10;vtYXDOHfTMCbRgU8eagA2I4KsAvmEY7TCNPJg9tjxkjZ5Z+hd6SsmT8Y29eMx03+sGWmPHRgaGig&#10;wqonrAjA2lrCrr6BKtBA+HEojB9MTFUW6FHVAGrBSrARuBQClSk+QUn7LQxkBjcrE6Csjtlo7TfY&#10;GdyCQ3W1X3mrY/BTXvt0HW2rM+R/GwidlhQORUbKTaQmaE7tLQLwhouUhOtuX3ZapIuMlBvITtcL&#10;jm4hN1Vr7ul1hlSLaZr1cc+990PtfV75ySL7sjwCVmv0ldKO+rfF3Sf8IpGTyvMTfsmP9HKkA264&#10;S8T5Zbh6Yg5uXdAq0IsQfmaBS29TCd6+vBx3r63BAwIw9t5uJD46Sht8mvb3ilOBxdmRrg1QClBj&#10;AMt4vYoirVLDCCyIIACqLfCjFfb2188ISQ8Mhs52bYCNtVootQCNGgRN+GkMoAch/0GBKXEvXtQT&#10;Gpor2+Dg55bIeqmXpHslqOXyrQ3Qd4R4CAp6rjdY7YAu9b2/HwCnYS9MTQlaXirxw/6A1ZXaC4af&#10;tqUS3YKobjiMHxgt2FkbYDD4bCUYbUsB+lWhX0DL4GuQbH76E/5vdmLb4v5YTMW3jCpv+fifsWyc&#10;0o5YP6UbllP1KTZO64ntswi02bSajIOLhuHQwmE4OHcgjhJ6+wg15Y8tHE5LOAqH5xGEjH2zCLDZ&#10;A7CHSk/5o/OH4ui8oTjAsp2EoFN0tK57CLnjLFecoCU+Rkt8mArv9NxhOEV4nKadvEhFdWXJBA+8&#10;1TNwf+N8xGxb6tRdHEGXsG0lMvZtQs6hHcg5sgNZh7chYedapOzdgNyjO5F9aBsyD2xBNsuTdq9D&#10;MmGYSDCmEozJLE/gdvaZA8i/chqFoRdRcT8KdQkJqE/NwH82tgLPXuKXmho0pifg7uHNuLhmBi4u&#10;m4irq6chdP0snCfszhGI51dNxfXNcxG2JYRQnIZzqyfiwIKRWDuRSm0s7ezAthja+XMHwE7f/xHt&#10;v/53/PTFH9CZCrBzGyrDjn/B2EFt3FvrBD0tu69Ui7gqBMGptMRThrZz8Bvfv41bfFVthlrpWi+C&#10;OrBjHqKjLqIoLwVVFfmorSM4tLAt7W9NjWywFk8V7LQIAssYmgZXX6dtD0HNCGkSJAPwMugYAAUy&#10;5bVP2wY6A5OBTceZ8lM+GGDBdVUWXFdlwXUNgEoV2mflgp/C7v2TpPgrSHhyCXExFwi760hNDCX4&#10;riE5/qrLp6eEsTwUWWmEYko40pMJzLgw5KTo3RtRTP3SU7lSjEk3+LDcIQwJIEJI83I1Jq+yUGpQ&#10;6/NpDKAfo6cFUbUeoKbApT857xSgxvppLcDIi0tx9fhsxhxcOzHXvRQp/CwtyZUVeBi+AbFRO5EU&#10;fcDNBknVsviEXyGtbz6jIPOmu67aAKUABUDXDqiVa8qSnfJTb3B9jQZAewtsCtDgJwX4tLmE/zTa&#10;3sDgZ7UBqjfYACj4SQm+fk3YBZSfs8B6UxxTD0G/QKp7adIzQpIhEHorLCX4zKlArwSlxj5aXpsF&#10;YqrP8loiX/tsXKBg5+YBM9QLLAAKfuoZ9irxNwc/Gx8oyFl7oLe9vi3QoGhtgFKAT2nd9UUvyYpD&#10;5KXNbp7uYqq+9VO7Yeucvtg4oyfW0dKumtgJS0b+hK2En5TdhVUTcXbpOJxbTqu5lnZv9WRuj8XZ&#10;JWNwgWXnl43Deabhm2YhglYwlA+/ti+unOj2uZTHn18yFqcJBFlXdUicCiE0CbpLS8bhApXduQWj&#10;cJpl50JGIGLFFEQQKKHLJtHOziXsliB2+wpCbZ2H2O4NSN2zCbmHtiN7/zYUH9/POITcw1RAB7Yi&#10;++AO5B3ZhVxG+r4tyD+2B3lHdxOCO5F7fDfSte/sMeSeO4HCq2dRFRmG6qg7aIp9gtb0LMIvG3Vp&#10;2WjOLcTr0lr8vw3P8PfKCmSHXcB1qsfQlVNxTfe3bib/BpNwhoA+z/QswXiR+66sJQCpAA/ys26i&#10;rV80ohOm9PsRgzr8Bd1+/A+0+/pf0OnHv6L9d/+Ott/8C3765g/o+N0fMFALM/T4EqP1MqfBP7r3&#10;jozRcl4DvqNF/oblX2PS4J8wneebSEWpxV0nDvoJY/p/jzEDfsCSWQNxYv8y3L15HHlZTygSctyi&#10;CZoeV6/2PgLPeoKVCob6TggiUlPKq01Q8AkGl8FJ4FFqeQvbrxCslNqxBiyV2bZCKtXKlFoHitU3&#10;iCrseCtzxwuIBJ+pQDcQOj05lAC8SACeQ1LcZcLvKoF3jekVl1ckE5Iqy0yVUgxDatx1pMcTjARh&#10;aux1ZCaGE4S0zUkRVGM3kEmQyt76QclUhVRlWqhUYFLovSBavDQ9/rJbEVoATLh/2E17u399vXv9&#10;5dVjs3Ht+Fyc3TcFFw5O5/YcZ4HvXtV7gTc5AKY8VifIOWTTAguAOcm6rsYC3nHwUxugBkJrUVQb&#10;CC0A+gHQaS6t1AIJgTZAQVCp3oqn94M0UP3JAguAihbBjyH4qQNE6k+pmw5HBWipBkdr+It7h+5z&#10;gVC9vx58H1Xgyw8AfPeWltMNgfEK0FSgxf/f7YDVVbzR+oL/oP4IOUJV4BMEf/3t7y4v0EkFWjug&#10;tq0jRGrQjwP0M1UEQC2amZVwF8d3zsTqqR2wamx7bJrWDfsWDcL+RYOxbVYvbJzeA7vnD8Kp5WNw&#10;mfC7tWkO7m6Zj0e7qLp2L2O6BBHrZyJszTRcWT4R4bSBYbSA4Wtn4tbGubi9eR5ubpiNyE0h3OaP&#10;Hq3i8dlDcW7+aJycTeAtnoALC3hupqHLp+D+1gWIWD0dketmI2LlNETQ3kau4Paqmbgji7t+HpJ3&#10;rUX8tlVIparLOUyld5gAO7qXQNuFjAM7UHDiMCF3GDkHdyPv0C5ksyzn4E5CUODbi9IzR1B86iDh&#10;uI0KcScqrpxDWehVVN++jcZHD1D/8AGqH0XjKVXfq9wivMgpRGtGDmoTElEeE4+GRH6XYqKRc/kU&#10;7tJCn503GmcXjCbUx+MCoXeBn+MS7/0MP9PxeWMYI3BYbZxzhmLduB4IGdQW43t+g35t/4gOX/0z&#10;2n71B7T99t/x849/QhvC76dv/qdbnHV47+8xjPW0aOvUYe0IvW8xqMufMaLXFw6EilG0ylOGdqAK&#10;7IIpQ36mEvwJI3ncWCrMkIk9sWHpcBw/sAh3wk8hPekxXVI+VZ0WMaAN/qD6vP0VBP2MEQLNFkUg&#10;VAQcA5JSKT5BR6BTatDSfkt1jMqlzFQvGGDaVqiO1TWo2fm0bUrPjlMHiVLt133YOZ36I0C1FqBN&#10;hVN8khJ3w63flpZ007X9pSVGMGR/CbvkW64NMCnuilODGSkRLAsn8CJcZLBOtuoQgNncl5lEC839&#10;uVSLWp5ekPNqjJaZ4MwloDRnNztRnRZXkUkApkSfQXrMGaQ8POYGQN+7th63qABle8NOzXfgEwhD&#10;T4Q4MN6iDb4XthFPovbSAqsN8LRTgHmEai6vZwAsyLCOEC2IEINyjQPMf/Jx4VfaYS2MUFMh9adF&#10;EDQNLod/1Hz+kf2b4Z4Sei6aK5iW+2C+JbAclkJq0NSf4Pf8ucYDUgkSfhrzZ6FVVbS4qB/z93FO&#10;sO8J9ouPCmo27CUYeME2WOrMytyCpwSYVoHxvbuyxVR4GgDNMJurfc76BqBn4LNywU/h9vGcL3if&#10;rS9eQO/+rS3LQszt4ziwZgztbhtsmtkdu+b3x7FVI3Fg8WAcIAjPLB+Lm4TXvR1L8GT/WsTuW4P4&#10;A+sQx3z0ruW4vXEe7mwMwR3WidxAOBJ4d7csJvTm487mRbi3bRliWC921zI82LwQt9eGEGwznJq7&#10;tmQiwgiLy4vGU+XNwn0qu/h96/Fo5wpE08pGb1mOuB1rkLhjLRJ38Zq0ssl7NyGdNjabqi2LwBPI&#10;cgnBjP2bkXVoJwpPHkDx6SMoOnkEJSePovjYQRQe3YdcArCQ9UuP7UX5if0oPb4Xufu3I2PvTjTe&#10;CkfTw/uoj45GY1wsGp88QdX9e6iPeYTXWXl4mpaD5mR+n2Ifo+z+HZTfvYnca+eQSPV4b+tKXFs6&#10;A8dmDMXeyT0YnXFwci8H9wtLJuF4yDgcnDYAuyZ0wzba3zWjumBqr+/Rr91n6Pztv6LNl/+M7z//&#10;J3z31/+CDlR/Xdv8CT3afoo+HT/DyL4/YLgWe9XYwFGdMW7gTxja8yuMJhAnSO2xfAQBOIEqcMrw&#10;n7m/Dcvau/2j+n2PWaO7YJOG4myaiXN7l+LmRf5A8JmvLE3ns0BbSRusHtOG+jrU1tbSFqs3WL3D&#10;hBAhKJi4ZfcJGcFJ0DK7ayCyUNkHyMk6s65SgcjNRBHUBFTBjtt2PtU3EOp4gSwYenZ+KxcEg8cI&#10;KuxYA6YtCPFJZlIUslL9EJcc2tds2ln1Amel3nE9wbm0uZmpEQRiKJWgVOANBz1ZYFlftf3ptYaC&#10;ndb204rMlkr1CUb5SrVYKesIgoWCIxVlDiGYnUAVGHMacZH78PD6VkRdXU+75TtCrp+a5yzwjbO+&#10;LfD6aSoFwlFL4z+K3InkGFrg2NOuBzif19RqMAVUnsU5vPe0SNcOWK4FUQv8Yq2Cnpb/16o3Crcy&#10;tFsSX6rPL4JaXU4lWJnLP3yRg59A2NpQ6uD3orUKz920uH9cEFV5dXwIgC81LU7j/wQ9Kqi3WhOQ&#10;eTeuzvWsCoQaCO0haL3Agp61+8kGK1SmEOxsn1lgtQUKYAKZQe33oaWxLG91rb6A9wGMLPtghXk9&#10;XbtZCyC0NKC2JB0Pwva52Rubpnd18Du5agzOrp2AE8tG4tKGyYjZtxzx+9fhyd61hN4GJB/egrh9&#10;6/B412o83L4cDwm4J7tXIengBmQc38rYhpwz+5B9ei/Sj+9EypFtSDq8FTlnDzBoS88eQd65o0gl&#10;tFJoWRNpSZMPbkMmbWnO6QPIOrUPWaf3I4sgKzp/DOWXTqH8wknUhp5H6cVTqGZafvk00wssu4C6&#10;a+dRwfMVn9zHOODVHeFXevoEyk+fRMmJIyg7dQSFx/Yhn4AskBrcu4XpdhRSHeYe3o+qa5dQE3kL&#10;ZYwaqr/ah/dQ9+AuisOvoIyq8GlSCqEYg4p7d1B0MxSFYRdRGHoWGfyMMVSjt9fMp1Ufg70TumL9&#10;4K+xvPeXWE0YbR7bE9unDMKOyX3csJ2FtKfTen2DIW3/jK7f/Ds6SvkJgJ/+F3zzx/8L3//l/0EH&#10;2uHubf5K+8t6VH/DelMBDm2LGWO7YdKwnzGW6nF47+8Y3zK+xsCun2JIjy9ce6Fe8m4xWAtEDGmH&#10;+ZN6Yf2C4di/fioObpmB04dXIPYhP1dBhgOR2oEbCDV1jNTUqFOEIBMcA0pQK0ILVsEh4JiCM/Co&#10;zFScA54gSODJln44V71XlrLgUnAGPjuXnU9wU7lCQFOoLPh6CsFQALRyDYNxq1ezrrPAOWkP3MwO&#10;DW8R7PKz7hOEfkiMBj3nZtzj9m1kESi5VFUu71QfrS6VozpEpPoEPXvlpcBn8NOYPAGwIC0CRQSU&#10;xv3lJIW6cXtSbpmxF5B0/xjibu/Hg+tbcOfyGjf4WcNeIs4tdNBThJ2ejxvnF+HmpWWIogJ8fHcP&#10;EqPVCXKSVvoS8t1S+DdQmH2LtlsdNOp5votSjT8sfOLeVaIVYQQ+rQWo14E21mTwDycFqJkgCr36&#10;U+9XoAWg/W1tLOWvWQlTKcEKB8BnVIACnrUBCoBaL9CNASQABT/fFtjs4oXUIC3wq9fPqKzUM/zU&#10;rQ7jVV/wvGC18XmFZ2HKz+AY3AHi8x9VnEJ5hYff/w5G26+Q7TWFaPVV5lXqS6cAn1EB1hSlI/LC&#10;TuwIGYhDCwfj1MpxCNs8Cze3zsWdbfMQvWcpgbcBcbvXuM6CZKqshL0bEbdnA9KP7kTWCVpKdRic&#10;PYgcgiv75F6UXTmJmvDzqL1xEcWXjqOEUXDxJAoun0UxQVN1MwLVNyJQcfUK6plWXruK0ksXUX7t&#10;Ihoiw1EZfpV1QlEXGYYmKq1n92+jKTICteGhrHsFzZE30Xr3Np7fv4vn9yLx7M4NNEVcRe2Vs6i9&#10;fAY1vE4Dr1Nx7gyqL5xHJdPyM8dRKgjS/pYc24+8g7tQRFVYcJjQPUJwXiBYI66jkvdWeesGSsKv&#10;oTTsMgovn0PGmaMovHqegAxHWdhVfoYLSD99CKnHqEAJ+Pjd/CHYsAB3187CtcVjsV2rxfT9BvMI&#10;oGmd/opZPb7FAiqy6V0/w6j2f0Sfb2lvaXM7f/ZP+PnT/4ZOtLvf/un/whf/9v/BD5/+V3z35/+C&#10;9l/9K3q2+yv6d/nSDZIeSmgO7P6FSwf3+Ar9On+KXh3+hO7t/gM9eM5+nT8jKL8jIDs6SI5XDzPh&#10;OaD7lxhFEM8e3x3rqQT3rJuCTUtG48zhNUiJvUHHlA29BtN1GhAa7t3BhIm9B0apYCIACTLW8SEw&#10;GZAEPOUFIIFM2zqff5WCV5TaFgDVPicwNurctNuqa+cwgOo8BkDLS/HZNZVafZXbvbm6gWPclDhe&#10;65OyggQUZAt0GgAtJXiP2w+d+hMAlQZHMcuk/jLi1YYXCKrDLIJNAMygVXYvJtJsjCzfGVKsoA3O&#10;l0UlpHw+zL0SM+PJecTePojEqIOI0XL4V9YSfIucAow4s9ANgYk4vcCrwLPzcVsdITe2OADGP+CX&#10;jBZYA6HzBF5CVhZY11ZHS7AC1NQ7AdBZX6pAQdC9A5kAlPKT/dWqMI11vudXEHTqjxB00CMElUoJ&#10;2rL4gt/Ll7K9ChsCo06RJmeBXxJ4z55qkYSP4wIVGhyt12V6O+xTPxfYD4IW8ARAA5/C8koVzgIT&#10;YAY2Aez30AsGnsJAZ2Gq7w3Bp33ODvP6LwnA57yXlqY6lGYnIOL4Fhyhzb28YQpu712I2P2rkXFy&#10;G9KObqZCo+KjJU0i8JL3bETmoR0oOnsYFVdOo4ZKrPY6g2qolNApuXQGhedPMH8GVdcvoPr6RVSy&#10;Tl3EZcLrCsqvXHBRHXoNDTdvoPH2LTy9H4VmwqzpTiTqb0YSeFF4+ugRWhit0Y/wjBb0BdOnD+6j&#10;6fZdPLv3EC8fxuDFgxi8eqT0Hlp5nkbCq4mAfHojFM3Xr6Il/DqeRtDWXg8lFKnuLp1H9cWzBOEx&#10;lFIdVp7lfTLNJwTzaIdLCMDKa5cJYYKUoCu+ch4F50+iiMqz8PwhB7qi80eRf/oYQX8YaYRfwt51&#10;/JusQeqeVUjeuQyPaf1vLJ+Ms7OH4vCUPlhHtbe49/eY9NNfMO77f8Xob/8FA7/4Z/T6/A/o/+0f&#10;0ZtKryOB9/Nn/w0//fX/i2///H/jOyrA7//yX9Hms3/2SpBKsVcHqsGuX2IIFV8/QlCv6OzW/j/Q&#10;pe2/MSUEO/wZAwm7oX1+wNThXTB5WGeM7ker3P1b90rPfgTmyIE/ImRqH6xfOBzbl1OpbpiOu2GH&#10;6KiiURF4u5zAofcLC1AflBpTrQ2ofYKMVJsgZABSuaCnMgcyhnqNBTuBT6Hz+Bdq+XPX1VWiybU/&#10;+jbEYOjpvLqGUm0r7Nq6nrsG96ksWPnZtq6vl8e7dxtrJkhhjgYJx7kZH5ryprDZH4Kiwk+N02Do&#10;B24OoR/acsepwIwEtQeGuRD8MqnuNMZPljjXLU91gxC8Da3UUppzF+VUhEVaul69tmmso9WgH51C&#10;ygOtBLOD6m8dbe5yqr0lVB7LEHl+GW6eW4Jb55fi2skQ3GCZLPDjqD2IvXfAAbAgLQwFAiBVqK6l&#10;nmYNudFwGzcsJ1+f0S/8aiEIqj1QbR1VZZn8Q+bxH0PwVeWhsYrwowVupfpTe6BUYHN9CZ45FahF&#10;UT38zAKr3c+GwAiAbzX0RcNeCMC3VHwvaYXVGSLweQg+/QA/2WANiNZAaIOeVJ4pP5UJfAKeWWGD&#10;oAEwGGy/B54AZ0pPYW19BkC/grTfFghfu3nAtL/PX/AzV6MoLRp3Tm3Ftc1zELN/BZKPbeEDvhfF&#10;56mWzux3Q0WyDm5F8akDKDt7lMrqAhqvX0ZDKOP6FVrQS2ikYqsLvYga7qvlvnKqpmqCroYqrOHG&#10;ddRGhBJ415kPc9BrjopC0737aH74EC+ePMErxouYGILvMV4+icObuES8jo3Hi9g4vIhjPGb54yeE&#10;5X2qwQd4/uAhWnl8K8/Tcofnozqs573U8V4aeP3GsCt4disCL7mviYqtQeWMmktnXbtg8emjKCMI&#10;y6XsThxACS15JeFdLZVHFVrNz1HE/QUEY96xvcg8uAVp+zbwb+E7WzIPbkfGoS3IoCJO27MWcVuW&#10;IHpDCB6tD8GdFdMRsXgSzs0ejoMT+2DHqG5Y1fcnzO/6DWZ1+hJT2n+KyR2/xPj2VINt/oSBP/w7&#10;ulEB/vzV/0D7L/4H2jI6fPUvaPPp/8SPf/3vzh53/YkQ7Pg5+nb5HN2p9lxQ+XUn/PTS9t56oRNB&#10;N354J8wc14tWuD2G9/0RY6gCB/f5Hv16foVBfb7FGK2KM7EXVmta3vKJuHpqI7Lp8qpL8tzrNh1s&#10;BCEBSxAinNQBEgwlAccgZPlg+6pzuP0EnFlfg6BZYveuEe0LAE3wkoqzcxr0lOrctl/bCuW1/p8p&#10;QYHPAOjy3K99une3GowWNLB1Ad0KLwwtiiAI+u3HziL7mSJUgoSftf+pPTA3VUNa1Aly3S1tpfX9&#10;FLkCHENQkhUuy9eagQQgFWEhy9Q5kp+qlWAuIS3mNBKiDuHuNb0AaQ1uX15FNbiKSnAprp9ayFSz&#10;QVbg1qWVuHt9A2Lv70M8AZj88DhyE6/xQaX9zfC9zOoA0cBsTcP70AkSsMDq+JANNhVYW5nNyOMf&#10;RMviE37VBJ7sr2Z+CHwNxYHQsBhN55F09+8HVvi2wMD4Pw1/Ybyi9X1Hyyv4vWMo9fOCZX+fMzT/&#10;188DlgVWmN0NDgOg5Q2ABkN1ehjs9MpLU3HKq0xQC4ajhcBn8Hz3/m+8r8C2ZoEQfnox0ovnz9HM&#10;L31B/F0kXOLf+thGFF06gKpQqqRLp117W9XlU7SRR2gtT6P+2lmC7xKaCZQWRv3l82i4ehG1BEad&#10;wMc6TWGXnB1toYJqpBprFYCo7Brv3sHTh/cZD/CMIHuZlIq36bl4m5aDX9Kz8T4lHW8SU/AykeBL&#10;SsK75BRCL5bq7zFexwuIT/DmSTSePYiiAozCC53nPpUflWPz7ZuE7hUC9zyabxB2hLGimeBtohps&#10;4D3V874bqUBreZ/lVHql506i6uJpWuJDKGFU8/NWULkWnTyEyvPHCccjyN6/Hdn7tiBlO63ijjVI&#10;270e2Qc2M12HpO0rkbhtuUtTdq1G9Hra3xUz8XAtAbh8Bu4yrs8bj0uzRuH01CE4PrE/doygBR3c&#10;Ccv7tMHK/j8hhNZ2Utu/YNRPf8Jgqbw2/47eP/wRvb7/IzrR/v7MaEOL3PZLgpBQ7MR6nX4kLNsQ&#10;fG1leT/HwG5foz/VnQCoGEXgTRjZhWqvLYYQfMP7t8Hgvt+jL23wQNrjwf1+wLghHTF3fF8spUrd&#10;v3k2Ym5RCWcloa6MAsGtoOLb4wS8lnpaWAJG0JH1NdAJOgpBJnifKw8c20AFKNg5Fcm8wdDUoNoA&#10;Vd/AJaiZujT46fwGvt/DUmXatjoGP7PEzjJXEoCCgcBgK8F4IGolGC2N9dCF8oKgQhC02RxSV1KD&#10;AqAsZyHho9WdMxKvfoBfDoGoQc/qkbWhKWX5WqT0Ectvo4AKURY29dFpJN8/hugbu6E3wd25upax&#10;GhFUflJ9oacJwQtL/UDom1tpf/cj/r5fESY3KQDATCpT2e90wVVtj/4e1QYoBWgWWMrPlKAscH0N&#10;AVidA70fuEXKj/BTJ0hTIy1wC39F6ovQ3FSKpy2VeNpcRVvr4aeQBXZj/2iDP4wDdJ0htMGBvNoH&#10;3/3ywrX/qS1Q84BtIVSpP79I6sdODwuBT6BT3pSg2v4s3r37CDIDncAnCGrb2duA4jNQKq9jPuZ/&#10;dQBUvV90PkLw+ctXeNbaivqSbGTevYTMK0dQGnoU9TfOou7mZdfJUEmg1YWeoX08QfVE+IVdQGvE&#10;VWcjBb5mKS6qvDopJsKn/MIZ1r9C+N0g+Ai9WzdQE04LGnUPz5/E4kV8PMGXjHdZufg1vxR/L6nC&#10;fxZV4tfcYsIwB29SM/CC+18Sfm9T0/CUAJQ6fJcYh9eE38voe3jxSApQyu8uWgjVJllfXqeWQC47&#10;T9tNKDcSfPVhtNi0xHW0wkq138c12vbLBOJltETQkhN0RVR5tQR9+bmjKKfCVeQd3IHU7WuRunUV&#10;Hq8KQdzGxYTgKuQe2IQMKr7ErUuRvH0ZErYsxpMN8xGzbh7uLZ+Je4RgwuYliFpGCC6ZihvzJuDK&#10;jJEInz8eoSHjcXrKEBwa2wf7x/TGzpHdsaJ/O8zr+R2mE2STu32FCZ2/xMgOn2IAYdftu39Fx2//&#10;Fe2/+QN++PKf3LCYDt/9gXb4LxjU/WuMHtAW/bt+QTD+G7q2+yP6Mj96cHsXAuGIAT85CHbv+Bd0&#10;+PFfXHTv9FeMHNAGs8Z2x6LpA7Bh8WiEn9+OnBQ6qnwKhqoiaIl8Z4MJGgHKlN/vAWhA0n4LlauO&#10;6spSuyX1BSkFgSU4OusrVajtoPNYCGw6l86hvM0L1j5LDXq6RwOiUtV1K0MHAKjUvRjdVn02GyxQ&#10;WGgZKYFPUPSLJHiwCDBSgX4ojDpDCDxaUM3FVWgMoAYl52dEODAGvxKzUp0SxbLZPI+mrxGaqdHn&#10;EHf7sAOgVoS+eZEKMFQvQ1+PyMsrnS2+f30d921wK0Q/uLXdATCdFlgALEzhdagAC6UuM/39OQus&#10;d4PwuvbuEvX8KjUV6AdC+/UANSC6gTBUe19DXSEa9T4QRlNgXUD3XpBW/vEDFlidILYsvuAnFSjY&#10;aQaIs7yv9IJ0KT6qwXf+DXHqCHkdtBqM4pdf1PMqRejXAwy2woKexUf4+bwBTsAzdWcgNKVneYtg&#10;ACp9/Zb1aIFd++NLtUcSyG/eo7WpERVZsSi4dwll4edRH3EGLbcvEYAEw+XTDoAVF49RGR1BzeWT&#10;qLx4gqrpFGFBZXj+tFd/l86hhvCTCmyKCMNTgq8pMhLNd+4STnfw7FEM3ial4A0V3uu0TLzNKcDf&#10;S6vx94pGvCuqwbv8CrzPL8Pb7CK8zcrH68wsvM3MJhAz8SIhGa9SMnhsBl4lMh+fgFe0yS8e0Drf&#10;ofJjPJUalC0mDFtuRqAp/DoqrtCa3wh36vDF/SjU3xSIw/i5bqD+1i3uv4BqWnR9FlngklMHUXb6&#10;IIqO70HB0d3IO7wTWVR7KZsJuHXzkUS4xaychVim2YRfxs5VSNi4EElbFuHJuhBEr57FdC5iqQIV&#10;SZuX4uGK2YhaOh2Ri6cgYsFERK2ciVtLp+LK3FG4PHc0zs4YhtMzh+Lw1IHYPa43No/sho0jumLd&#10;8C5YOuRnzBzYxr3MqdN3/4bvaYM1TOabT/8rAfgvrrNjFBWkbG6vnzVw+g/o1ObfMLQv1d3Qjs4G&#10;D6baG9TrW9rf79C7y2f44av/hjbf/BO6d/4UQ3p/g8nD2mPBlN5YPW8w9m+Zicjr+/isxvD5KKQ1&#10;pXLTuMAAaPQuYYHK4GaQ0j6B6mlT/YcyQcvW91M7nFOPrGeh9xe78wTKdZy2dZyd365hUNN5LbSt&#10;6ypM8dm9WNgxAqBg6AAoICgV8EoL9C6QRKqkFFrENNRQLZWqE4EQUQ9xKWEoBZiXqtkfd6jgqAYz&#10;qALTbjn7qSEo6oVVG6DyLgglmyKnF6RXFRGqeQ8JVqrLnLu0zZoPfBHxt/2SWGoL1FvgbmkxhKur&#10;XBpF+D2K2OgAqDbA6Ns7kfjwCI87h7zka8hPDuO9UInyfLLAH6bkUcGWUsFWBoAu8FlPcE15MsGn&#10;FWHSUVmWSiWoVTGyneKrrytwS+I3NBW7d4M0NhKGBKOmwAl+CoHww3tBNPjZdYZoOSzf2aHB0Or8&#10;sLfDaV6weoDVBmjDYgRAv1iqV4CCoI0J9CrP9wyb9fUglMr72Nlhik9QM/ApbP/vIxiMGiTtFKDa&#10;/6j8nr+g+nv1Fs2yITn8Xjy4joZIWtrwc1RIZ1EbfgkltIH116XqCEBa4PprZ6gCqa7U3keVpw4F&#10;dTQo1PHQROC8eRSN5/ceUp09xNP7BFVMHK1sOt6lZOLXrAIHul9Ka/GfNa34reY5fqlswXtC8H1x&#10;NdMq/EI1+DavwMW73AL8ll+MX/LK8T63jFGCd9nFeEkoviQEnz965NoDnwt+96gwqQifSXUSgA0E&#10;YWMkrfft23gbSxsdHY2n0TF4RRX6jPdYExaKigunUc7PWCHFd+YQ8gW9vZuRs38LMndvQDLhl7Jp&#10;CZI3LEQyoZZA0CVvXoS0bVR+TJ+smYM4lj1ePRvRK2cgdu1cxLNePOsnbFzkwtvgcYhcPg0RSwjC&#10;JZMRtmgCwpdOwuUFY3Bh3iicnzMCJ6YPxvHpw3Bi5nDsm9QPewjF5SM7uSX+R3T7Bp2++Vf8+OX/&#10;QFuqwa60yoOoFkcTgFNGdMb4IR3Qp/Nf0YUqcGi/7zF6SDtnfwf0+NrFiP5t0Y/2tyP39+f2EFrg&#10;4f1/wLTRnRmd3PJZIVN7Ydv6aYh7eImcoECQZaUV/gg+38EhMAluBiJtO9AROrZf4PoAMZbpnSKC&#10;nYFPHRTaVgiQBi9/Hd/+p22zsgY8A532q0yh/Xacncf2Bec/EQjMEpZrwYDiJAKQYChNJTSU10vT&#10;taAorTGBolVe9LrLQq0Oo9ByWHkPCEiqrRx1cEShooAWt0Dr/0W59j7X/kfgVRR4+OlF6RUEqeqp&#10;TnYKbbMAeOeoU4DRN3cxtuGh1B5tsIbFRDF9RDWomSLaFxMpAB6lAhQAQ1Egqx3ofdYYQPdidIJP&#10;q1BXCXwO7r69UyHg11elo6JU7whOc/DTFLimeo2C14rQmgNc5MIBkBa4qYm/aoE5wMEQfNqil6MH&#10;1J+GwdD62jtBbErcU6pDvzCClsf3Pb8CoA2IDn4tplILA6DZYVOFSgUwQU8AtLDt30PPgKf9Bkqz&#10;xwZMGxrzimq0ubYMz3JSUXc7nFBQz+x5115We5Xq6MIJ1Fw86aKayq/i7DE0XruEFsKugQBpDLuO&#10;FqYtERF4RqX3MuoBXj+Mw/MHT9DCeBqTSCubgXeZebS8RfhbQbmD3y8VTfhfja/xt/pX+HvtC/wv&#10;wbCyCe9K6/CmqBrvCgjJYqrCwnL8vbwO/291I/5eVot3hSwrrsJvhWV4lZyKp4JZ9GM0342iErxJ&#10;4N1wVlgdIq1Rd1h+B88JvTfxSXgen4xncUlUkIkE5xM0UAVWUQUWa6wg7W/xiT1+EPWejcjYRYW3&#10;azVV3ArCbAmerA7Bk5WzHQBTNhFsVIGJDKVPVhF+hFwMbW/s6rmIY924tfPxiPUfMu47GzwNtxk3&#10;Fk1CBCNy2TTcpBIMZT6UMLw8bzQhOAqnZ43CScbxOSNxZNZw7JrYFzsZK0d1xyja3Y4//BtV3p/Q&#10;q/2nGNFbA507YurIzpg3uQ8mUc0N6vE5+nf/FMMHfEf7+5Ozv4N7E3b92mFgj29okf/D9RJ7W/wd&#10;Rmq8ICE7aVRnpl0wf8ZgnD+0hqLmLqqr9A7t0gAEBRepOw82KT4DnULgCQ7V136DkoWB0Y6XulMY&#10;0AQs5VVmeaV2vOrYMYKh5VWubQOeygRGldn2J1oUQB0DSt1CoVRCahcTFEoLtXIyIViuVVQSnUUu&#10;0nASAkQvP1Kql6GXFUohatygVNdDAi6G5Y8IPs3EuMd6jwg7Hpcf7QBYLdgGAFhZ9JCWORzpjy8g&#10;+f4JxNzcw9iFRze2UvFtcPATBBX3r611ANS+WI0DfHAUaY/POAtcTNstAOZJBRLCBbTpWnhVCzbo&#10;Pt0b7kp8+5+98En5moD11RQ4rwD1Vjiqv0bKfQKxgWljs9SfbLAGQX8cA2hT4Z5TAb7R2n8EnhZE&#10;Fez8slgegIKhVon2L0rXIGjf+WEQDG4D9GDznR4GPeUNflbubbFXf8HgU6pOEOWdwiPgVPa3v/2n&#10;S4PVn0LbBki9NvOtVoRubUJzIf8esfdQFXGR8DuLurDzqKbtrST8qs4fQ9W5Y6i7dMpBsOqC2shO&#10;0upSAdLqNjNaXRqBViqtl/cf4eWDx1RncXgWE4+X8Wl4nZGF19m5hFoJfi2uJNgq8ZsUYHUz/rP2&#10;GeH3zFnhv5XX41fBsbgG/1lei/9VUefq/1ZSRehV4GVeEV7kFuId878Vl+NXqsP3tMmvaYufxzx2&#10;7YFP799zlrjpNi04t5vvPcDL2Hg8fRyHF4mpzka/jEvEOwLxFRVhffhVlPLzefW3AzkHtiJxy0qk&#10;aBEFWtyMneuQvGUFEjcuRvzaEDxaNh2PaYOTNkgNznOplcesmMF0Bh4umeGAGb1qDu5xO4rgU3p7&#10;yVTXMSILfINK8BYheDlkLME3ElcXMKUlPjVzJM7MGYujM4bi4NRBOMZ9h2iRt0zp79553J+2t0e7&#10;P6N3u79gYJcvMY4qbxoBFjKpJ+aM0+Do9hg/tC3GDGmDMUPbUwW2owX+Dj06fIZ+3b5y7YPqJR7W&#10;70eC8Gvu+xqTR3dhdMXEEZ0wd0JP7Fw1CXdCDyMvOw51BGBzgweZAU1hbXPKG9QEqOA6Klcd1TWQ&#10;2T7VUwRDLxiSBjWra/tV14BobXvB0FNqeVOPVueTmsB4uKa6bJ4gndYwnTsyaQ9pC6kEBcSyMqpA&#10;grC0MPDqTEKsooRqkaE2QlnkUqq7klwqP4KtXL2uGn8XSCsJSFueSouiSgFW8rhyWmApxQK92Dwp&#10;FEn3TngFeGMXHoRvxr1QPyj6ltYHvLySAFxDJbjWATA6cgcSHtACPzmPnIQrKKTlLtLYQypOdbRo&#10;UQa3CjWBrTGA6gSpIcjN6lt7YF11JqoJQEFQCrCxTmMC8yj1Cxz8mpql/tQWSAXYyH9Wo1aG9jZY&#10;6k95rQf4+rnvARb8BEGBzwCoN8P58Arw+YtWB0CFh5/vFdZCBL8HncCoUPnf/ibACVp+TKDApbfA&#10;GfgMdgqVGewERIVBzx/nw5SfU4MCJO/pRTV/4eMfoerWZVReJ+CunnQdHpUXjhJ2x1Ar6BEQ1Ywq&#10;2sR6qsKaqxdQcekc6qQCI2g1mTbeiKDqiiSE7uHlo1iqrlg0PXyC18mZVICEYHo23uUU0cKW4i3T&#10;d7nF+LWogqCrx9/K6vC30poP8VtJtQOfICj4/cJ67/NK8Cabttidg5aYMH1Pa/wuOw9vCdiX8Qlo&#10;luK7F4VWtQ2qc+QhLS9B/Jr2+1l8Kpoex+NVUhqeP4lnHdpn1qsNu+KmyhWf2Ieio7tRdGQXUret&#10;psVdiVTa30QqwMSNS5FEG5xA0D1cOs3BTvCLW0O1xxAAHxBu9xdPRtSiyXiweBoeqCNk6XTcWcxy&#10;wW/RFNxYMNEpPynAG6wbtnAiLswdhTMzh+EsIXdu9kicmqUYjSNTB+Mw4wT3SwnumNofy8Z1xZg+&#10;hFbnTzG40+cY1ft7TKbVnT7iZ0wa3AbzCa+lMwZgxhiqueHqBGnn2gN7d/6c1ljDZz51AJQ1nkjV&#10;qPbBft2+JAzbYNywTpgyuhsWywYv4T3tW4HYB9dRWpRNp/QRaHpLXDDUFAY1hcotbFt22QBp9YLz&#10;dh47l1KDmfIGPOUNcJY3hafUOkkUavOzbQPkJ3UaCkIQaGZEc10W00zUlRMIZWlUcYkERTJKaRMr&#10;K7R4QCrtbiyKaYdLGFUVySgvTUAxoSeF5V9+ThjSegp0UnsKn2d9Rk0J1RetqEDpeobzqNYy/bqA&#10;CbTAUoCPInbgIQEo1Sfw3dR4QELw7qWVuHVhhQOgWeDshIvurXCywZoJIrut86qdUitSuzUK1bEj&#10;tUqLb50fUn8KvRRJalfhF0Xws0H0XuAm2t/W1jI0M7QatL0JTuCT8rO8XonpXork2v8+Kj/Lv3mr&#10;3l8PQN8R4tv/BD6pQB8aE/hxyIupPsur3ML2/Z9g5uYDs9xAaGC0utpWPlgJCn5Sf8o/5RezNoP/&#10;y1vXUHHlBKqv0+5eO4Xqy8ddj2/luSMoP3kINbS9teeOo+7cCZSePoq665fdGL/6G2FouhWB5puy&#10;zteovHynxwuN4YtNxDPG8wTCLyEV71Oy8DYlB+/S8t2QFwHxfU4h/pOge59f6mAo6CmV7X2bX4LX&#10;Ah23nR3OLMAv6bn4LTMff8+iCswuxIvsfLzkeV4QcE+fxBF+91BPG15PJdp8/z6aaHNfJWXgfUYB&#10;XvLaLbEJLHuMhvv8cb4ejrJLl1B05jgV7XE3K6Tg0E6kb1+LhA1LkUzoJa9fhBSqweTNyxG/Topv&#10;vrO6savnuHhImGlbAHwsq0vYRS2czPwcRDEv6CnuCH4h43Fpxgg3JOYaVd+FGcNxYeYIXFRHCAF4&#10;hDb38IT+ODJ5MI5OHYoT3H9sxjAqwWE4FTIau6cPwOqJ3TF18I8Y2eMLjO3zPSbSxs4Z2xWzRnXE&#10;xIE/OBAunNTbzRMe2usr9OnymQOeANi/27fo2fEzln3hwDdmSAfa4HZUg99gQI9vMWrwz5gyqhvm&#10;TeiC7UtpxXcvQVT4KWSmPuFzozGyApgA5RWeAKSeXVOBCoOU8gKegVIANChqv1LVVR3tU5kda3md&#10;w2AmeAliFipTHYXApwiuGwxGdwzrKf1EKsiNh2M0UAHW6TWRVH8CoKKOdrhcVphRze3SfK8CrUNB&#10;SqqikHaSoNRLkAS2ohy9h0Mqj9tSXqwn21tDxSgIqi2wmJCqyCegMu9QwYUSYpcItGN4dHMnld9G&#10;PLy+AXcJvzta/ODaSgJwMe5fWYmYiE14ohWhI7fjyd19yIjVgqiXkZV81Y091MozmpanlyIJhDYQ&#10;uipgeRW6b6VuJkgVFbA+N8GvVWA0I0RWWG2BTXWFbjmsj+8C8StCywIHx4fOD0GPIfi58YCE34cg&#10;AH2nyFPCR+/c9fOBNRdYIFTYi9JtYLSpQYOe9RIr7y2wD9UzWFqZP177vO01SBoAbftv3K8FEFT/&#10;rRZAKMpH1f0IlBF+tQRf5WUF4cd82dlDThWVHT+AipOHUX2Gdc6edgOINdBYnQxNt266XlYNJ9H4&#10;uzpCsJEwrI+8ieYHDwnABDyNT8ZrQuhlfApaqcBeJiThTRKtaHIq4ZiIl0kpeMF4mZ5JqBGOBNtr&#10;gvF9QSneEYxvCcHnGbl4lZ6HX7KoHAm/90xfZxXgBcvfUwGqba81Jhat9x6iJfI2WjVdLvoOGqIf&#10;8xqZtMk8LjMXTTGPUHkzDFVhV1F+6TwKjx1C4aE9KDy4Czm7NiF9M5Xf5pUE2kIkrl/g4vGquXjC&#10;SCAAY2lrH7m2vhlO7d1dOAEPqAjj1wqMs1zErCAIF1EBLqH6I/jCaWcVl2eMxCUC7+rcMbhElXd+&#10;+jAHwBNTBuEsYXdgRE8cGNMHx6dQ9U0bilNqD5w3BmcWjMOh6UMIwIHutZwLaHenDP4Jo3t+halD&#10;2mPW6M5ukYMptL7ThnfA1BEdMarfD254TM+f/xIYHP256wjpR9j1J+wG9PyewOuIsUM7o28Xlnf9&#10;BiP6t8e4IZ0wtn9bLKUaPbR1EW6c34OcpCjUl2nSQA3tcG1gVgdh5WaHEHrqIKEqFNQEGUFNobwg&#10;ZvAzFfh/gqWDVKC+7dO2wSw4r/06zmCnvPbrGKurff6YwJL6mnJHiDsACgbODmqJKFrd6lKqvyLa&#10;xZIU1JTSAhckOACqrKwgHiX5tL3OCvuBxSqrk1XWG9/yaDfVYUKVpxeklzNcJwTrSwn6dkC1/7Fe&#10;/gMUq9Mi6brrzHgQsRNR1za6FWEiLyzHrfPLEHZqHiIvaSbIQkRdWuHaAR8Rgno3SCwBmPzoBLIJ&#10;wJzUUKcki3Mi3fhCtQPKcsuG657UdumUH0Of1SDYUJvBf6JXgVJ/bkWYWgFQM0D8eoD2ThC3JJYD&#10;If9JtMKCn1Rgc7MWRvWrwahHWMATCJW6hREcAH3PsJ8L/HEanFlhhW37jpGXBJQHm8JDzbcJKpRX&#10;malDy1tdpeotFvAMgMqbNfZl3M9y1+v8+gVe6sU3Cfzfhl9ExdXjqLhIG3j2MMrOH0Ep4Vd4fA/K&#10;zhyk/T2KijNHUUkA1hMaTbSMdYyGiDDUhoeh5vo1VF+7hPrwa778RijqCMFm2dBHMWh9koDncYSc&#10;AEiV9iyWNjQxmdtSh4lofvwELU9i8To1DW+zqAwzc/CKsPolr5gwpHLTuMCsfNpeQoxw1BAZpe+0&#10;zTq/5RZQVWa5c7fK8kbdR8Pd27TdcYSlxhTSIqfm4kViEpoe3HVzi2uvX0XVxbPI3L0NGTs2IGvn&#10;BuTu2uDgl7R+mbO+8WvnubY+KbuHS2c4oAluMStmUeVN8m1+tLnaH718tlN92h9F6D1aNtO1+91a&#10;MAnhc8fh2qxRuDJ7NE4TbucIt8uzR+GsGxQ9gMqvHw6O7Y39I3ti36ieVIH9cMzs75yROE71d5AA&#10;3DtzMDZP6Y8lepMcQTei+xeY0O9HhIzrgbmMWWO7EYId3Mov/any+nb9kopPlleDo79wyq/7z5+i&#10;V+cvHQSH9G3jOkf6dfuG+75i/keMHtgBY6kK5/Ketq+agdP7ViP1CX/QNDC6qppOqc5Nh6utKUNT&#10;oxZKIMQIRAFQABLopPoEOoHJUkFLedUxgBkAfw/FYMjZPqtvYLNzGfiUeuB5APoyqcOAeqxWEICm&#10;5hS+fSzhA/Ck9pRq28MvsI91KlVXqqoixZU5KBJ2FbK8xRpKwzo8p1N/rO9tr9oEH9Ema0ygFke9&#10;jWItYJoajrSYU4i+sZOAIwBpfTX1TcvhaxWY8DNaDGEubp5Z5KCo3uEnt3fgsQAYfQJpceccAP36&#10;g77XWQrQA1CdNgSv7Hngs+pzmvKtqSTkpYDdkvhaFkvwy6UaLOAftYj5YvdOEAHQL41v9vfjqjBP&#10;n36cCeIUYJD6e/Om1aVShbK/r5wNlv31wDMQ/qpXWjrlp/AANLgZ2JQ32H2EnJScT61MqcYK/vbb&#10;x95ggc/yBkNnhbV0lhZSfdaEp/lZKNE810snCb/DKDlNtXeBlvfcYZSeOeDUX/npg6gO9AJrAYHK&#10;c6fcNLdqTSe7FY6WKKqsmxFO/UkFKiqvXKCivEAb6lXg87hEvEpIJ/iSXL4l5gmaqcwEQoGvJTYO&#10;jTExeBZPUCYl47nGCRKCvxBwbzLz8CI1i8ArwK+E3fOUTMKQQNM4Qcbb3EL8r0KqxNRMB8DmR9FU&#10;f4/wTO1+GZn4X+VV+M/CSrxISEF9VCRt7yVUEOIV/BwlVH85u7cgfesaZG5bi8wtq5C1dRWSNywn&#10;zEIczAS5qIVTqPamuW2D4D1CTqlXfTOZD8CPdRXq/Lg1fyKuE37XQ8bhwvThDngnCLxjE/vjxOSB&#10;Dn6HxvfB/nG9cYjQ2zeaABzTC0emDCT8BuEQ44g6QgQ/1t8zfRC2EoArJ/TE9EFtMJY2diJhNWdM&#10;T0ymnZ02sjMmU/0NEPgIOkGu58+fuba/dt/+C9p98we0++5f0LX9XzCI4BvYiyqRIfsrQPYnCIf2&#10;+dEpwBmje2A11adUYPyDy3ye0x3kGgk3N3+X4Gtt0XtDCDcC0IBkFlfQMhAZ3FRH+xVWproW2q8w&#10;iFm5zqFU9Q12qqOw85sa1HZwnZoK3xlSU1nCZ73UT4WTjdXQEHVoVBR5u2uwK8rRLArCTBaXECzX&#10;/gBEdFxVaSJPmI4S2t8SdWyUEn6l3F/iAehCalGzTGiNNUfXdYjkRTm1Vpx109nfdL3g6P5B3L+6&#10;Dg+uEYCEX+jJ+bh+ch6un9J6gLMRemwO7lxaSZW41inA+HsHkfr4FDITLyI98fIHC6z3Asv+umlw&#10;VH/V6rCRPQ+Cn1IpXr0ZrqIsiarPvxvY9QK74TAF8GsBlrvl8H//UiSzv35GiAegQVCp1KDA904D&#10;oJk+f9GA1280KFozQp79A/xsPrC1B2pc4HstbvoBet7eBsNPees5DgZfcD4YgAKe5QU+A+Dr337D&#10;6/dv8LSWX5bERyghzLS0VMXZfai8eAhVVwm7S1SDZw6h9MR+2t7DhN8JAuOYWz2lhqqpJvQCKglA&#10;DTl59vAeQRhBNajZFqFOBTolyO3mqNt4HhPt5vC6nuCkdAIwiTaYVlVB+NU/fISGmMdojCa4Yp8Q&#10;gvFuBsjrjGz8ml3EKHYK7l0GVR5t75uMfEYB3mbSJssqq1OEavE5AddEqDbyes9os98kZ+N5Wi5e&#10;EpAveYwGUtffoVrl5608fwZFRw6gcN9uZG/f6OCXvH4J0jcuc5GwdgmhRqBR0altT/ZXABTs7syX&#10;8pvlAPlgyUyWz6A6nOnqyB7fWzQVt0ImuCEvkYRkaAitL9XeqUkDHfz2U+FJ7R1iHCUI9xFeuwmb&#10;g1Rc+8f2wb5xfbF3fF8cJPB2s85uAvIwIbib+3dM7Itd0wdj3eR+mD2kHSb1a4PJA/VO4U4YQzU3&#10;klAb1b8NQaZxf985pdfhu3/H95/9D3z36T+5+PGr/+mm0fXo+DkB+R1VXxv06vgFuv70F0LwKwwg&#10;BEfwPHMn9MWSGZojPBW3Q/mDmCvHSOhU015STTnwNRB69UzrP7b1CWDKC1iyvAYtg5nZ4GDAqY7K&#10;LG/wsu3g422fenZVbscJckq1T5ZX+2V/q8oCQ2AIwNqqIv9idCkjpc620s6WFxJuRRoLmMZtAVF2&#10;OJUQTGEdgY3g02BpQkQW2K2yTKj49234TpJyQrCyTHV0PNVhrp8F4sCUe49gvUPVFob8tDC/LD4B&#10;GHd7L6Iur8WdC8sQ7hZDnfthMVQpwWtHZyH89AI3J/jRjc1IuH+ACvC4U4BZydeQy3NJBWoRhqIs&#10;DcJWR4ifClcqK0zIy/Zq/J8g6Gx/dQZqCEG1AbY0aj6wfzlSS2MhAVjqFSBBGGyBBT6pP4WGwmgN&#10;QAGvtTWwOvSzBrx41og3L1vxXjNBAivBSAEKggKgwc+GwQiCZoWtDdCPDdSyWFKBH5fJMtUnCNq2&#10;D0FOcJQi/Dg/WGGzRmR9LXUvQnrzC54+a0V9USYq7oailIqv8tIRFJ3Zg8rLh1FxmTb4lNbR20co&#10;Cni0vVfPoimcyu7SGbeggYaNVFHxuQ4PLRN/O9KpwOqwqw58Lx7dpRW9h6fRj/AuORlvEqj8qMg0&#10;9u418y20xc3RssaxeBYX7yxwa2ysmxr3KiWFVjiV9jUV79W+x3hNdfc8QWUZeJOWTRhms56G1mTj&#10;Nbef6xxRvKZWkqHifB2fjP9FMP7CY5tjE9HwMAaNd6NQQzCXnzuBcoI8a89WpO9Yj5xdGwnBdYhb&#10;tQCPl81GHMEWvXQOYleqzY8WWHN6CTP18N5dMBH3l05DFGF4X5ZYQKTau7NAvb7TcZ/we8j07vzJ&#10;uDF3Iq7OGI2rs8bg0oyRhN0AHBTcxvQm7Abg8KQB2D2yG7YN6Yh9Y3sRgj2xlwA8MKE/9o/vh13c&#10;Fvx2EXz7ZgzGrmkDsX/WEKcCN03og/nD2lMFtiMA22N8/3YYQnAJXn27fYvObf+CLu3+SrX37/jq&#10;L/8Vn//p/3HpD19JAf6bA2DX9n+lHf4M3Tt8hm7tPmX8lXb5cwzqodWm22DmqC5YOm0ANi4YjUvH&#10;NyMvPZrPdwHVH6EnKGklF0GMeYVAJFhZCE7PWxodFA1gKte2IKYyK9e2OiyUqo5Snc+gZufQtsot&#10;r1R1DYB2HjuXFnitr6KarNRzraW3ir0ClDISALUgQml+nFN9pfne9ipfkhfn7LBXhYSdOj1KqKQI&#10;E3vJkMYJfnjnBm1wGVWXeoi1EKmGofiXId1zA581OFrtdVrCPiP+IlKi/UII8Xf3upeihx4PYczB&#10;6b2TcPHQdFwjAK9R/V1nmQB4+7IH4BPW12yQtLjzyEzyANSQGoFVs1IEWrU3au5xCa2weoFl2924&#10;xwC8a9UR4pSgOkK0NFa2U4JaILVZc4AD4JMKtLfDuSlxVIFSf34sYN0H1ScICoBvXrTgNaEnCL4K&#10;dH5oDKAAqFTQs3Y/wVDQMwgqNVVoeXWWSO0JeIJfsOJTuRZKteEwZnctr9RCqk8hCLrhL6/f4WlD&#10;HcqTolEcdhol5wi7s3uQd3InCk/vQcHJXai44C1w6dnDVIXHUXf1HBpoHd3qKFR+dU7hhbohL8+0&#10;LNWd26gjAGtYVnvjGlru3aIKe4SXcU/wXLMvnjxBY9Q9NEXdR/P9h27Qcv09Hkf1pznBzwhCQeyl&#10;prglpTCSqdgSXSeJOkxeJaY4u9wcQ7tM+/yUivIp1WILwdnw4BGtdiRqCN/q61dpca+jRSvEUGHW&#10;83oVkbdRfesW4SzYn0Xh8QPI3Ev47dqA1G1rkLJpJRKp+JLXL8WjpbPwaMkMAnCWA+Ajwu7B4ikE&#10;4BSXqrMjaukU3Fs6FY/XzMXDFTOYFwxZvmgyATnJ9QLfYXp12kgCcBQuTBuO84wTtL+HJ/XHXtrd&#10;XVR9e8b1wo4RXbBlaEfsGNmV5b0c9LaP6ObSHaN6YCfBqEHQ2ycxpvbDzml6U15/rB/dHYtpdWcO&#10;7YBxfX/EMEJLq0X36kQl1/5zqrw/oM3X/4Lvv/hnfP3pf2P8d3zz/6PrP+Oq2rZtX9RP7/fePeHu&#10;vFeeac08pzlnRZQsOQiCIuacc84BRIKKWTEDBhRMmCMiSkZBQEnmMPOca+9zyyuldZqy1zn3Q/21&#10;3vvoYwwGOv6U0mpttbX9GK5UeZ792hnwCYJufVrBi+cefdpybGOscLB3J0QH9sLoQf0wc6QPATgY&#10;2zfMx63Lx3CfNri6mlAhBAUia2UFIAszjQo9bu+xocctrOyxwipFG83hJpjpdaQq//499Lgd7bGt&#10;+TP3mlAGmMr1MUeq1hZSRc0BqPZYJfcEDK0BdqK8SCpR9lFZVNpH2mABUBZY1rdSYCHsTND6CoaP&#10;qpoaDvD1tVVmZYlWjmSZtb9a+lZ+7wSKb6fj7rV9piP0zbObkXN0LTL3LjAAPJQyHqnJo7A7kRDc&#10;PNYBIRWgLLHKY84fX2kAKAVYmHvYQE+7zJm1x3ztihLNATatQCm76GyMRCUqWFfw5xKo7QbpCm2S&#10;JAA21hXyr4NaYxXzly8IPsBTKb+meEEQWvUnCKog2gGg0wzBxlsVRn9HCDK+V3usJvBpLbBssKBn&#10;FZ+Fnj12FKATDvgEQ2ce0FF/tkBaKtABncIqPgu95gXR9ppVhIKfNkn6/u1bvOJ/lsqzx1C0OxHl&#10;O9cTdIko2rIWxVvXoWz7epTvSEDV3s2oPaiVH4wDu/BIjUXT9tEi78Njqj+VvzSeyDQKUGtqHx/N&#10;4EiLSXVYpa7Mp45TjZ3CE6qyBqqvxlNUaOfO4UUOAXg+hwpRINSyNFpgFSvnnMNzWuE3BOF3N26a&#10;eEpAak5P8YTK7nH2KTzOyuJ4EnVnsvg8gvfEcVTz51Hz1MqDe/neh9CQlUngZqM68zgqjxPMJ4/j&#10;IX/u0h0pKNoUh1urF+IagZe7ah7t7ixcmE37umAaLtH2Xp4/CWemjyEIpehG4syMEYTfSGRNicYZ&#10;QvCUMr+q9SMUc+bznrmjzXHm1GhkzxxhHjs5PQaHle2dMBj7x4dj1yiqtyFeSB7mg7god6wJd8Xq&#10;Qa5YRfitGdTftMhKpKrbMGygiURCb3mIC2L5nNgYHySOD0bc2ACsG+WLtcMHYsVQb0wO6Y2JEf0x&#10;jLAKIwAH9qeSc2mDvt2+MeATBHt1/oLnX8Ol+zdmHEAASvlpDnBA75Zw7fEN3Hq3hu+ATnDr+a0p&#10;kh7k1w1DgnphJAE4PtIV8yfQtq/i7+ToNrKCQsjMpQlwTvmLgGQBJ3gJPPa8+bG91wJMo6ypVXTN&#10;wWahqrCwtI8pBEX7XnoNhQCo0d6jcz1XGz4pYVNd8wA1j9UQtcn+2nZY76ywbCvhZVRTOVVh8UWU&#10;NXWF0XyaIFhFK/yQVvi+bC/vdZRgk7J6eMtkgSsI1PK7Z40i005wmvcTAO9eO4DC6wdReusQcs9u&#10;wZWsRJxJX4Vje+YZAB7cPA6pSaPNhkh7k8cYAB7YOMYAUDWBZ4+sMFng25e2I//6fty5fsh0n5EC&#10;1DygWYpHC2ySIcXa0J3n+tkJP1sC00DVZxVgQ63m/gpofUvw/InTHr+upoh/jSqcfUDUFZoKUMfP&#10;mwDY2PjQqMCXr+qN8pMKdJIg2hlOqu+5CZP8aFJ/TjMEq/7eF0JbxadjhfO4c/3nnwW8/1oP+LMa&#10;Ivz8H/jxB6q9Hwm3HwU7pw3W3/72n2ZsHhZ8OrYqUIXP371+iadF91BxZD9KdsSidNtaVOxMMFG6&#10;NZbWNx7lW+NRQQus7G/1nq0GgLVUf48IEc3vPcs6RgBmmO4rzwivhpNUYE0AlAKsPe40Ea09cRSP&#10;TxBAx487NvnkCTw/Q9idyuJ42jxXDVDVIkvL1erUOOEMrTPhqFG2VkXNikaqzFoCt45waziV6bz+&#10;0UOokzJNP2jUXzXHGp7XZaYTuCdQfSwDNbzv8YkMQvsASrcnIz9+Ja4vn4vLi6Y5pS2LZ+LyvGnG&#10;Al+h/b00byJyZo4n8GIMABWnpsXg5OShOEUYZk4bhqwZPJ8+zMSxyVG8Fo2jkyNxbMoQRpSJwxMj&#10;sHdsKHaPCcb2kQHYQEuZMNSTCo/QG+yKZSF9sDq8P+KjvbE20h3rqOoSaItjqRA3KANL+EkBJo4m&#10;PMfT+tL+rhvlh9XRXgaAU0P7YAIBOFiFzG7t4NW/DQb0aWkAKPD17PSFowQ7fIYe7T9Fn85fmrFv&#10;ty9pgwXGL+Ha8xujAP3duhj1GOTdFaF8vTAfdZfpgVGD+mDuOCrPRSOQtnstbl/LRkW55s1lK+08&#10;Hb8rhJtCULJqTaMgpFFhgWZhZe+11yy0dG6v657moLPPs+c6tq9r30/XNCp0Xw3BV1tLJVn3EDV1&#10;lQ4AZYMFQMFP4BPwBAstHXMapFo4OscPeJ8JPk/lJOUcBUDtuiZ1Jcgo61rBe1QGU8nnFOVlooQA&#10;VA/AwlvpKLqVhrzLe5B3YQfyzm8zAMw+tBxHds4m/Cbg4CYCkOATBBUHNo/ndf5HPDAXR7RFZtoi&#10;nDu2Frnnt+Lejf24d/MwSu6o/VaG6UZTWawleNqHWHOOOWYOUDAXnJX1NStgNBdI+Fn7q6h/fI/w&#10;kwos5XkR//GclvjaF+T1M8lz/pXS5khNiZBXrwi+F3V4IeurMhhZYQLQKXl5D0DtECcIvoumOUA7&#10;2mOrDC0MLQB1rnlAC0Ftiv6Tmpn+IJj9gt9++0/8SgBK6WnZm2Anm6tR12z8/JOASWvcBMVXT+pR&#10;cfEs7u5MQlHKKtzfHkfwMQjCopQ1pvSleHMsSlLiUEULrGVwDwXB/VSAh/ahgQB8QrtrOjgTaI0E&#10;m2D2nGqs4aRscBrHI1RmGVRivC/ruAndW08QaolaHVVZA2FWe/QorWmGUZLPqBAFuAa+XiNVXi1f&#10;X+pS83qNBOQTQrMxW+9HdZd9nI+rrdVBA0Ct5GjIPMLXJIDVoovnVWrUwPet5s9zX92p925HXuIa&#10;AnAZLiyciqtLZuDqoqmEHo8XzcCFuZOo9MYRdMPNnN/p6cNxRut1pwzFOSq8rKnDaG1jcIrXTlDt&#10;yQYLgGnjw3B0SiRD833hSJs0GIcmRGDPqGDsGhmILcN8kUi4xRF26wfT8oa6YI0gSPu7niBLGuFv&#10;OsCsoQ1O5P0JDAFwA+3y6sEeBohxtL1rhvsibiTBSDu8lGCcHNwbo7TKw7sz3HtJ3X2Dfj2o9rp9&#10;hV60v11ofbtLCRJ6XUwHmc/QqeUH5ppL96/NHOEAhr9HVwR5OtngiIA+pixGvQRjqFLHRLlh+mg/&#10;LKMN3rZ+Bi6dpoouvcnv0n2KCQshAq5J/VnoCEhPCUFTHyiYUS1qztDC0AJOyvCdXW0CmT3W69n7&#10;9LqCqu5Xtxk9ZpWhfU89Zp+va/Y11ARV9rfmUQUqq8rRQk1PzRrfZuGoQKo6jgKj7lErLD1mrhOO&#10;AqeOjYI0ALxs4FLG56gERvCzDRMeEJzq/FJ05wQKbmU4u8MRgAU3D5pu0Fezk00DhBP7FhsAHk6Z&#10;hH2En3aEO5gy4Z0SPLRlotMu/8Bs5GQuw8WTsbh1bjPVZCpf65ABoNYVmzZcBK3qDFVvWFVGEDMq&#10;CHfNU8r62q0x7bG1wwKgXRJnt8W0LfG1IZJpiU/lJwBq/u/5i0d4o4yv9v6l9X0uGGpViNkW870K&#10;lPKz6u+HH98XQlvrawGoc6sG7aiyGCVEbBG0LLDm/n77zbG8ssJG6f3yXt1Z5WdtsImff8OvVI2/&#10;/fqf+I3n6v7c+PA+ik8fQcGeeNrdtSjfth4FG1ejYNNSFG5eRRjyulpBMZQIUR2gmh882rfLdH1W&#10;j79Hhw+Z+r/Gk1RkVHj1BN+Ls9lUfhnGjtYRRrXH040ibBQEtZeHUXlZJmoy0kyoVrBeyZOj6Wb/&#10;jRrCtZbXdF59REqSr8Nz5z2oIqnqnjL0+mp4oDIczf3V8OeqOLAH9/ftphI8RLV3GBX796A6jeqQ&#10;r1mWuhP3Nm/ArfUrcDtuEa4tn4UrZlXHDCeWzcSlBZNxgfb31Aza3JkxOEE1d3KqVF8MrS9ByOPj&#10;kyJxfOJgY3FPUBUe5Xka1VnahDBkUAEemTYU+wnBrdH+2KGkx2AvbBjkjrXB/bAujFY3fABWhfaj&#10;/e3PGIBlQTp2w8YRQdhImyzFp/W/SYRgLI/XRHlhfYwfEseGIH50INby2lrCcS5BOoZWNdKnM/xc&#10;22IA1VzfLp+jL5Vff8LNpeuX6NXxU7jS9vamElQWWBAUDGWHPfqpHlDRwQDQ172TCWWO/T27wM+z&#10;MyKCemOoSmuiPDB/IhXoopFUgatxJz+H8OH3hKBRhxj19lNSxHR1IbBMPSBh19BAIKkBKkc1P1Wi&#10;REASqGwIUs3DXmt+n44t4HQs+6t7BDkLSF1XWCVpHzeqkaFkjXa6q6EVbqHd4O7dPtXU+l5dnwkq&#10;Hgt+zcGncJqlOna3RPOFui74CXpUf1VSjoIdQwpQDRMUpffOEX5aoXEchdoeUx2jqdjyruzF7Ys7&#10;cY0AvHgiHicPLMWRXXOQsX0a9jUpP9lfqwB1fGT3dGQdno+zx5bi8qk43L6QgsKb+wjUQyjNV/dp&#10;7QlyHMX5mSYJIgWoJEiVOto0JWe0hK+GFl2joGdhKAWopXEOALU9ZplRgALgMypAzQcKhLK/sr6a&#10;/9NaYDVDePXcSYTYZXCCocLpCqMi6PcQFADfvn31Tu0p7LEFosAn22vDAeJ7C2znAG1G19pbhT0W&#10;9KQGNRooajSP/4xfGb8QqHWFd3AnbSfubl+HIgKvcOMaFKdI/S3nuMYA0GSAVQu4K9lENa2wagHV&#10;NVlrgLXaw8wBEkKPpcQYT6jKNA+nEPyqMwhLtb2nBVU8P3OSQBTMnFUYApNAppBqVIZWUUeIVhFc&#10;DxmytA8P73/3mHlNY7PTndfl6wlyAp/m/7S/iM4tFB8QgnqsdGcKAc//O3HLcGvtPNO3T0kMLWtz&#10;ipjHI2fOWBNKZAh2xwg6ge/s7JE4N4cKkDY3fSzVHtVdlgGgY3+PTArHoXEh2E9I7RsXij2jg7FD&#10;JS8xAVgfRtsbSQgyBEATVH6a91sZ6oq1ER6Ii/LG+iE+2DDMD+up9jaNCcFmhiCYSChu5GuuHTYQ&#10;sU3qbzWV4FxCaUwAVduA1nDv8RW8+7ZEf9pZ0ym6xzdw793KjAP7d4CXS3vC8SsT/WiPB/TWHGBb&#10;A0Idu/WVElRCpCWPNUfYijDsgDB/tdDvjRFUgjPG+GHlrMFIiZ2Oyzn841VZhKe0lY0MZVel9AQd&#10;wUch8Ah+anXfqDZrKpQWHAkp3SdwNZ8TtGEh1zws0DQKavY1rAW2z3kHPI72Z7DnjznWaC5QSRAB&#10;7s7Nk7ibm23Ap3OFkxC5YLbIFPzsHKEUXzmBJxg+MGqQACziOeO+5vsK1HxAqy8cCJbytQpvZ6Mw&#10;74Sxwdq34971NNy9fhB3ru6lAtyB66c24mJmPM6krUT69pk4TKWXxtidMNJsjK5x38ZxJhssAGbs&#10;mY7sjIW4eooKMCeZr7eHr3uQCtBJgqgeUPuS2CRIpVSg4EcFqIRNteYnqVIFPs1ZatQcoEIQVBJE&#10;WWADQELvFYEn8NmtMTUHaEthNEoBvrHF0AZ+T0xDVIVVgS9fORulK8xcIBWgQuD7rskCWyVoj2V9&#10;VSBtAWizvoKfA0IHfMbaNgHPJkIEPKP6mh4z1xjf/cLX+O0X/AfHt0+eouLaeeSmJiFv80rcSViG&#10;wk3rDADLdtD+bo+lGiQMaYEFPqk/jQ+1GkRWOHUrKlO3ofpQKkGVjidUd9W0odW0nAZuhJngVkX4&#10;VCpZQrAJVlKBTzVvZ+YH0wg/Kkher+HzanissVIZ5qNOGY0AVsvjx7wuRVfPe3Xt/oFUA07B7zGv&#10;PTiYaiCnEPBq0vizEIA61li6ZweKtm4i1JNRQPt7a81C3Fg1ExcXqT3VaFPkrNIWJTrOz3UyvrK8&#10;gpzUntTfaUYmQZdNu6tRcYRwTB8fgQzed3RyBNIIqUPjB2E/x22q2xsyEMkqYwl3J/w8ET+ESi6C&#10;SpDQW087vJZKcB3trer8BEBFApWeyl6Sm5SgbHASYbpBlng0r9EGrxtJ+xvtjZkR/THCn9a1fyt4&#10;9f4WHrS/Hn1awbVJ/QmAWt4W5NWNEOzE8zbwce2IAT1b0SJ/Y8pjFAN43bVXS7jw+W79WqMfQdhf&#10;mWHXNlSAvRAZ2AvDQvtgxgTa4BlhWE8VeIT/d0rvXUfjo/tUeuoSQ1CpZyChI1squBn72wRAtbuX&#10;ChSkjEJsGm0IUAo7jyi4NYej7lFmV/dIXTa/Xtv0fhaAOragtICsVkdoHmv1ymMBUPAroALUZkdS&#10;fPcJOa3oUCjpobA22UJQik/3CX6aA3yoIujCSyjOU5doQvTOGcLuFOGnrixqSUWg3jtNEB5D6Z1M&#10;5F89iPxrB51W+Bd24nJWIs4dWYfTBoCzzBzgIVnf5NHGAjsqcJTZJe7k/rk4uncWstOaAHg+iRZ4&#10;JxXgfqrLNANApxv1SdMgtbIox6wGEQBNv0MCT4kPLeN7XOXM/ykD7DRFyOUvxwFgQ62KocsIvyoq&#10;wIdGBWpDpFdNJTACn5bBvX7TgNcE4OumZggmmpIg333vbIIkAL4iAFUKox3iTEJES89MKYwzz2dD&#10;8BPsBMD3ys9RhoJecxUoADZXfRaGdlQyxELQKsHvCb9ffuM1qr+n1RUozk5H/u4NtISrcDt+Ge4m&#10;y/6uRsnW1bibtAIFyWsMAB/sTMLDPZvw+MBWwi8Fj/YTfPu3o3zXZjxU9+RDewgmQurYQTzSXByB&#10;JLAZqPH8wcHdVHIqmN5vEhNKjNQxHqmeMN3ZIe7+3m0matJSaWF3opxWu4qvW83QPiQV+3ag+vAe&#10;NGZqfbFU4EED1UZa7joq0Pv7HJtbk07Vx/euVjt+vr9Uo5Rf+d5d/DwbcCd+NfLXL0cB4+bqWchZ&#10;MA7ntZZ39mja3nE4PXMEVd5oKr6RVH/RODI+HBmKcYOM6js8JtRYYkHxBNVhJo8zJkbgAMF0cEwg&#10;jk2NwgFa152E1q6RQUiK8MR6WtvYsAFIGOKN1QTfGhP9DQxVApNA2AmAKnfRuGlUsANAPj+Wz0kc&#10;EWAgqDnBxDF8bBRtMQG4jACcNqgfhnp3QKhHO1rgNvCkepMC7NXpM2N9B/T81qg/FTgLgIKf74DO&#10;VIUt0anlX9Cp9QfoTbvcpwutc/evDABdCT7P/u2NIvRwaQ2fAe0Q7tcdw/le08b6YNEU/lzzo7Er&#10;YQFuXjiG+mpNGVUQflV40vBe0VnrauyvglBS6JoFlEbdb88Vem51ZbkDOl4XvDTaekPdoxUnstKa&#10;19PexPa5ulfPt68pEFsgCp6PeK7ibdngFnnXjiP/hpqIqrOzuqhoM6EcUp1RREvMEPQEQQFQ6tAC&#10;0cLwQdEVAo6wvMd7Cmh389Qt2tk5To1JS/MJQ56X3M5EwQ01PjiMwqYx7+IeXKMCdHaEW4GDW6Yh&#10;NYHWl8DbGjuEv+DhOJAyjhZ4HDK2TSYQJxGCC3A2fQUuZK7GtTMJtNLbDQClAMvuZfL9j3JU1lk7&#10;xJ2hPXfmAJXYUcmPCqAFbtUxahWL1v+q+NmuB3a2xizCs8ZyAq8Sz5+U85epLTK1UfoDArAGz547&#10;S+FUAqMMsEpfVAStY2WCbQssa4G/Ux0g7a+2y9Rx84zwTz9r6Ztjia36s/OBjh126gCbA9BRgVKD&#10;DvgUVgU2V4NWEeqaszJEc4XAL7TNj0tvIndvIvIIvbwNK3A7eTlyE5dTCa7E3UR1QKYFJvzKt28w&#10;UbIlDg9UEqNVITtphfduR73ZdFx2eAceEVSPCKgqbVSupXIHdxB823H/4DZUHNqK8n1b8EDL7Ag4&#10;lcY8PEwFd4SWVRsQ0VKr8cL9PVtQY9rtazneTtQQnBV8nzKCtnh7IsqoPiv5mhWHttMW7yTo9tOC&#10;H0bjEa3qoJqUetTPcWQf30NlMLTOtMqVB/aifPd2FG+KR9FGtbVfiRsr5uPykmmMqWadrrq0nCYE&#10;NaeXNWM4VMqSMUFzfMNwiNBTSOVJ8Wk8oWwvIXh0cjjSJ4Zg9wgf7Bzhjf3jQ7BjeABSCK4tQ72x&#10;SXV8oe6IC3OnDXbHCr8+iA2n3R3sZTZDWh/pjSTer7W+G0dS5UX7GgDqmiIh2s+cazWIFKFWgcgO&#10;bxjhi1VDvTAjzAXDfTsj3Ls9/PrTxvb+Bi6EXnfCr0/nz439Ffy0BK5/r1bw7t+RQOuE3gRe93Yf&#10;o/1Xv0e3th+Z496Epp4j9SjVOHBAB1NOY5bLeXUmAF0xb3wAFk8NxcrZEUhZNxbnT2yiCLpGBVZu&#10;4KZ9PSz4LISax8unDeYxAzWGhaHCXhPsHtVIqVEV0lKbTZMIPI2y0M+e1pvHBFXdp+taldLc9up1&#10;da55QgtVa4UV9TVVaHH76jHcuqw9fbXhOSElGywFxyjMP4MCszH6acLP2RVOozLBdvvM4ntUefmE&#10;5d3zjBwqw/MEYo7pwqJwNifKRlkeXzs3E4U3Cak7xwlDWtUbabh9cTdunUshANfheOpCZOx0LPCO&#10;uKFIWRuJPUkjsXfjaNrg4ThMNai1wMcZpw4vxbXT63H1dDz/AqXg7o1UvpfAp/2IT5hia2uBK0qU&#10;iDkPlfdUNdUqVt6/6swFGhV41yg/pzGqA0BZ4OdP7uPFUwKP8VybIqkWsKGC4KsyENQ84LNn6gv4&#10;fjmclr1pHvD9/J+On1Al8jrh973UHwH44qVUomOHNSfobJT0fh7QqkDn3JkTVNMCgc/aYKv+modg&#10;ZxMfGu01M09I8n3/A231r/8Pfn79Fg/zLuD6jlhc37AUN+MW4VbCEuRvWkXbu4ZKaTWKaX/LBEAl&#10;QlLiULZlvTl+sD0B2h9DFvjBrhTGFlQSUpWEWNUhKj1C64GW0xGOlQRi9RFC6gTV2nGqw2OHHMtK&#10;5fb8TBZenss284V16tqszPGpk2bViJbNNWYqI3zEWN66Y4dpbXdRaaby9Q6gmO9Vqc2ZqCZr0g/x&#10;PfebREcFoWne+/BOqkhCUu/PeEzYlu/YjHtJaxlrcI/Av7lyHk7NGoOc+RNMn76T01W3JwiqXdUI&#10;A0HN6ykOU/mlUQEep9rLnik4DqXtpSokCJX4SJ8Yir2jA7BnbAB2EExbCbHNUV5ICndDIiMuzI0W&#10;2ANrg11NJA71xQZaYwEwPpIWl6pv48gAbKVtTpLdHe6HlDEhph5Q51oLvI22Wm3xE2l/E0crO+yL&#10;tTEDMSvcFZMiXBA1sDOC3dvDtdvn6Kvsr1QdgdaPx4JgH54Lem592pjoxePOrT5g/AV9uyg58rEB&#10;n7Ne+FtCs53JBptaQapKvwHtEenfAzPH+BoALp0ehjXzaf9TV9J9nUFdFa2pFBihJJgJOIKZgGSP&#10;dV1gspBqrtoUOraqz+ky48DPht05TmGPNSqkAvVcC0H7vs3fr/koMLYQ9G5cTMd/UYKysgRfEQFW&#10;XKg9gQk2As9a4OZK0OwSR/XnQFDKkSrynqxw820zs94B0GxgnnvEKME7V/YbAN4+v412NgGZ+xbg&#10;8LapOLRlPBXgCOzcEENFON7E/s1jcHzXdGSmzkEmAXhGW2Nmx+LGuUTkXtrKf4D9fJ80kwW+X5hF&#10;CJ+GOlKbneiKzxF+ymDT2pfbLjY3+Y+lMpg7lMTvewI+Npujl5iQAhQEpQCfN2pbTEGwqTXWc0FQ&#10;VthJftgC6DcMnSsbbNpiNSVEBD8pQAFQoU3TBT8VRTujVJ8z/2dVoEYpv/cg/IFgk9pz1gbbbi9/&#10;D8DmKrA5CM1SuV8Izh//hh+fPkfVtdO4tnUNcjeuQH7iMhRsWYV7KQLgKmN/71ENFiWtQummdSZK&#10;CMQqWuFKqj+1i6+gKqukTa0+QMVFe/uYNvZp9lG8ItS0HvhJ1nGoDdXznFOoz6JCy0zH83OnTBlL&#10;Q3YmXvD41YWzeM1oPHMKzy9ewItLF9Fw9iyfc840VnhCIOr+Z2cESgKS8ezcWTy7cI73nOVrnCFQ&#10;jzk2N3UHClIScGfjOhRTqRZRtZbyZ32wayPtewrKtlLtSunGLcUdRn7sIlxRP7+Fk8yovTouLJyI&#10;8wvG4+zcMU2lLU6NnyAoBSjFJwgKgFKCqgE8qlKXsSHYT2uaOiaIys+rSf35mHFTlCfWBPWjDXZH&#10;AlWfYGhU3zB/s9RN632TYvxMskOQ20ibqxD0BL8dtNdbxoaa80RCMp5QTKQFTiYEV0R5YMFQT0wc&#10;1BfDA3sghFbVh2rNtTuBR8DJ/rr1bGnUX7+mImgvWuB+tL9aDdKF9lebKgl87r1bw5Ow0xK4AbTQ&#10;mkcM8+uFAO+u8OzXGgHuHRDi2RFTYjwwb0IAFkwKxNIZwdi1aS5uXjyKytICCooKkwW2QLNQswC0&#10;as+e6zELRY1WMTYQaHajdAs+HQuKNdUVRvVZ+JnHed0swePr6LUt5GzYcwtHe0+L/OuZuHUpA1KC&#10;AqCFoJIXxbKzBJwAaJMjhVSGAp8SJiUEnkmYNAGwovgywaNjNSPQ0rdzVGKOCiy9TUuad8IowNI8&#10;qb90Mxd4+4JWgaTgxtkkWuDFSNs+FamJI2iDh2MHASgFqPm/w9ucxEjGjuk4sX++KYS+eGI1ci9s&#10;wp2rO1GUe8CsCJEFNitBik/jYQnf/56aLmgzJ8Fby+GcTtBaCqcmsLVUfXZHuPqmZgj1tL+NtcX8&#10;xygzSlChdcHvAPj0oakFdOoA1QLLUX6m6YGZAyQMCT51hlZIAVrlZy3w2yYb/L4uUPOB75MgFoJS&#10;g5or1GiTHxodBfg+82vh13xUNIeh7hcAf/zhV7x9XIvyU+nISViIqxsWEoBLcStxIW3wYuQlLDbn&#10;+VSEhYRgafJa3N8ch8ptCaiQ8iNQHuxIgnZN02ZINQdTTeODJwSRk+V16vtUD/iEYHtBwD3m9Woq&#10;uWcEVp3q+k5qdQZhlnMa9YScipSrjlLpZWWinnB8qoLos2f4fALu1Ckzatmc4sWly3ip5W9aQsfX&#10;Uj2gmUukyntAIN9LWU8IUultXoe7VLO565fhbsIq5G9YietrFuLmWn5mtbNfPh1XlzlhNyu6umya&#10;WdJ2afEkwnACzs2TMhxmlJ7m/g7Sph4iqAQ/C0AB8TDVoRIfyvxujR5oQgpQANw8xIfQ88C6EDds&#10;iPBCYuRArKMalAIUBBOGEn583a3jwml1Q4zt3ULFuYOvv53vu41KU+eywbLASoYk8WdIHhOIuJF+&#10;mK8scFB3RHp3xGDa1MD+7eBJmGmlh5SfwthfwtBkeqX+qAa7tvvEzBGqK4y32uO7dTZW2ZOPK3Hi&#10;7dIOg/x6myYJPlR/2kw93LcbJgzpj+mjvDF3vB9mjfVEwurxBOAxVJUXOfNrBIwgZkNL2wQ2AU/n&#10;Ao/CNkJQNIehQjAT7BSCneCnBIqFoL1m7xEEa6okUt53phbsLGgt8DT+FwDeuX4UirxrR3H35nHc&#10;vXUS+TYjTPApC6xjA7wmEBY1AfK+5gV5rVJzhFSNDwouoPQO783Ngjoya2NyzcMpI6tQgbI2QMq7&#10;vg/3bhzAPY43c7bg0okNuHxyPa3tPIJuCvYkDicEh9P2jsLO+OEmCaIymPTt04z9lVLMTluOc8dW&#10;0QbzL/6VXXzPgyYJYtcCO+uN9XNko1I9CB9cM4XdymILgpoDrKf6U8/DBrXBogpUI9jGR4UMpfWp&#10;AGWFFY1lePmMwKPy07pgpweg1gQ7e4No7s/aX0cJPjFq78VzAvCFzmmFX2v+7zmt8DMTb944GWBn&#10;3s8ZBTlrf63yc5IgzhygVJ9qAQVBKUHN6TWf49Noj5srP3uu+Om3/2VaYDWUFaD86G7cTFqMG4my&#10;v4twM34Brq6Zhbz4hbSJhEbSctpexwI/IPyqqaIeUvVJ+Wmf3Eqea89crQt+nLa/ybIeQ30mbeuJ&#10;o6ZG79lpFUZn0+qe4nGWqQ/Utacc66kQn54+YcpnlBypp0JUqYyyx4/4/PozJ/CUdviJ1hdTFb64&#10;eAkNp88YdaiN1OtVRE341RGYtSePoEoZ6PQDJoNceWgvKmjHC3cko3DLBtxJXI0b6xbhxqo5hJ+2&#10;rJyGi4unEHbjcW7uWAM7ZYN1fprq7+z8sciePQJn5o7CmdkjTbJDiZD0cWHYO2wg9o30Ryot6H4q&#10;vgPjw5A+lRCkEkwlmHaOCMTu0bSyhFwCVd+6QBesD9c8IM8HD0TyEFpcAjKJtjcxmpZ2WCC2jIsg&#10;7AYTcmp9FYidk8Oxk6+3e0okdlIB7pgYjo1aO8z3XjfEE8ljgxA/xskELyIAx4f2QrhnB0T6dEWo&#10;p/r5dTDL27TG16W7MrxUgYSaVnvI0qpIWitAjEWmUvQi9Hz6tcNAAlCdogM9u5rRn+E0SmiDqKA+&#10;GD3YHTGhLhg3xA0zxvpiykg3rJo/HFdO7UdNKUVENeFX6zQ7FWissrMQ0jVFc9jZxw34eI+5Jog1&#10;s7fKHAuA5riZBbbW2MwDMlTnZ9+rudqz76sw8398f40t8m+eMOov98oRMyojnE+Aad5PmWEpPu0F&#10;XHz3rIGhzgvzThGWJ01opygzZ8hR84clAqCumURIJuM4j48TUEc4aq7xMIG7z3Rwybu8G9fPbib8&#10;EnAxM5bKbgGO7J6BQynjsJvqb+eGEdgRH4O9G51aQKm/zH3zkLZjFrLSluFy1nrcPLcJ967tQcFN&#10;ApWvbesApQDL7jn7g1SrBpAWWNtgVtICKxv8uPq2mQvUnif1AqCUYGUeVWEhnmk/EELQgFCNUWmB&#10;nzaqK4wz/yf4PX36PhushqiaCxQEpQBNEkRqTxngN1SGGpsA+N3bl/jhe831vVd5VvnZ0cJQxw4U&#10;pQSdOsD3xdBSge/X+NpRiRFbF/hLExwFwnfzgb/8B376+WdU37uJ3J1xuEHw3UpegttJS3Etdh4u&#10;rZqBmxzzqP6KU9ahbFs8SrfEmfGhWmFp7o3gq9LGSPu3o/bQLtSn0/7SAqslfkPmUZOVNWDLlgXW&#10;qg0VLGs3Ns35EWBUhQ289oQgNDCk6lPWuP4EAcrnSBk2yvLSSj8l6LQu+On582Zt8NOcHD43m5Ck&#10;4shIx8OMNMYh1BzTCo9UUy+ochjVH+r1qtNTUUy7fo+2+La2tIxdgMvLZ+DCEgJw2QxCboyZ+9Mc&#10;4Ln5E8yObRqzCb3M6dE4NYejMr2Mo03zgftpQw+ODcbhCWHYRwAKegcIKY07aFl3U81tobJLJACT&#10;aHnXhwwwym/jUP93CjBZc34x/ogf4ouE6AAkD1eSI9hY3a3jQwjDUGwiCLeolGYCbTEtb0LMQCSM&#10;8EP8CF8kjwvGhrG0w7xncSQBGNyLCrATIjwZA7shhLbVu39bp56PoUSGa08Hemp6oMyumiC40Bb3&#10;oy127fEtPKn41A1GyY9g7+5m1LngKaAOC3Ml/PphWEhfjAx3wfQxAzFttCfmTgxG1qGNqCi8YeYB&#10;n9Y5yQ8LteaA0/j3IUj+vTXWHKC1uiqfMcCrc+DXXPUZi/zYgaDqDy3wBDgLPJ3bTLCFoeCnay0K&#10;mxTe3VvZphawgHAT/DS3Z2DHY6sC86kOnaLp0xx1f5ZJllhFKBAqE+yUv/C+2ycIyQzcuXYIBdfT&#10;UEJlpv077lzZi5sXduL6ua24kp1kGiGcTl+J9J0zcZQAPLxlPA5sGo39Wg+cPPpd7Ns4noCchYzd&#10;c3A6Y6WZN7ylbjAEaRHVnwCrMhitBJECNACkBVcSpFKbMVH1VVfedIqgGY+qcvGIKrC6wmmIqiVw&#10;tdWEofYG1hygrO/T+1R/FSYJUq/uMKYjjKD3fmMkZ6e492uBTSMEqkE1QhAApQgt/Gx83wQ62Vsb&#10;Ap4dbRJEow3bCcZ2gBHorLIzQcj9omVwPP5BapDjO/A1qUOt/9V7VOVfw63ta3GTtlcq8FrcPFxb&#10;Nxe3NyxGwaaVphZQRdAKZYAr1Q1mp1aBbDHwe3RgB+oOa6OkbbTAO03m1pSoEDqq8dPcnyD4lCru&#10;GY9fnad1pZLT+JzWVqpN84FShIKmVGMdVV8jgfji4nm8vnwJLy9dQAOtb92p06ZllhPnUZt1Ao/V&#10;dv8obXU6AZh20GR7VWso8FVQ/ZVr5UfGfjzkz1iyMxl5iatMdvt2PK1+3GJcXjkXV1fNw9mFk3F6&#10;Hq3uosk4owanBoDjcWbeaJyYMcyEOr6ozMWJwUijEjw2LRppkyNxYEI4bS9ByNge42dii8pYonyw&#10;MdLbQDCeAFwX4ookUwvogc3D/JBEaxwb7o64wT60voOxeZQsb2TTfF8QUhibCVlFyrgQnocgngBM&#10;ou3dOCEEieOCkDA2kEowBKuH+WKmtrAM6IEhVIBRA7sjkMDSXF5/lbQQfF6uTscXKUABzXaAcZoj&#10;fEswfs1ztcrvZEpmVDOolljaOU6rQtQdJiq4D+HnYhTgsJBemDDMDbMn+GLcUFdsT5iH4tvnKCKK&#10;CLL/CjULOWtPdU2jBaDO7X0ClOCkBIVVago9pnOB8R0o9RyGEi+2NEZw+/vRgq/56+lcr9OipPAi&#10;imldSwououjuedyTymOoI4wAWHzXSYK8S3wUnuf9tMKaH2QoSSKFqNUeUoxSikqEFOaeNAAsoPLL&#10;J/yKbqSj6GY67l7dz9jnFEFf3ImrpzeadcAXjq9D1kFnDnD/xlHYlzQSe5pWguzfNM4shTuyczoh&#10;OQMned/Zo6tpf5Nw48xm5PO1NK9YbNpgOV2hK0sIvqYkiJohPKQKlAXW3J82freNUWV7tQeybPCz&#10;umJGCRpriijlC/C8XoXQzhygANhQz79uWhVioMd/1CYb/Py59giuc+b/jAKU6ntf9vL38DNByCks&#10;BC3sdE3HzS2wDav8ZH8FQdvzT4Bz1B3BR1v8Pa9/p76AHLXmV49ZSP7KePXyOR7evoT8XXG4mbAQ&#10;tzctww3a37zExSjesgbFW2l7dyagbLu6wqxH2c540w1GyYSK3SmMzQZ8dbSY6g5Tl65avR14lLaH&#10;IDuMZ6eOU6EddezuGQLt7Cm8vXARb85fwOtzhBvjmeCXo5596h94HE8IRF1r5L1vrl6l2hPscnh+&#10;jmrwHF5euEz1RxWoTjBUkI3KFp8+jefZfP7JTLP2V5llA8Gm0hfVG5bSqt/dvJ5gX0Fbv9oUdueu&#10;X2pqHm/FLcFVbW+5bqEZzy2aTus7CZeWTMb5RROQNWs4TswchsxZMTg+I5oWlxaY0DtE6GVMGWJs&#10;b/r0oUibEoXdIwNN0bMUYBLBJtWXTPWXOEgq0JMAdEHcIFdaYHfCzws7qBa3jAqmBabKU3usCVHG&#10;AivRsX28VB+VINXgNtrrbaopnEQwTqISpDpMGk+1OJnHBGEC1ega2uLZUW60wS4Y4d8bMYF9Eenb&#10;EwEEl2sT9KQA1RBV1lchFShr3K9nK4KvLfp2b4k+3b5Ff5570CprT5BA2l/NAWq/EBVDqzHCkKDe&#10;GE8LPooKMCa0J+ZO8seMcd5YPDMSl88cpJPS/LlWaDiQEugEHMFGINJoIaiw84M6FuR0rufV895n&#10;gibDbJwugFGx6bHnvF/XtbG6LK9G3a+ylubAU9jz5uCz64Z13kK2r6zwMsqL1PZKTRA0OgkDlbyo&#10;6YHmzSpLm3WNUQkM436Js762rOg879F9Wj6n7PBZPk/rgJ2GpKX5tNQ3nORHkXZvu52BfFrW/Bv7&#10;cJf29VaOusFswPmjq2hzVQc4wtQBahWIXQ4nCKZtm4p0JUEOLDIWOOd4LBVksgFqOW12Sd5RUwMo&#10;AD4oOmUaIgiAmgOsVpt+AlCdYB5VqClqnolHFYJgvgFg46MCB4C0voLfqycPDACfNT7gXxqCkBB8&#10;/lzzgE4SxAGg1gQ7e4E4AKQNftlIyL0wpS9O+YtAKCC+MvEdoWftrkatCLHzfzpX6FgtsMxmRQSf&#10;WtwLfjp24Pd+DtACUCs9pPx+EPx+brLAgl/TqKVwOn774jnKLmUjd8cq5KUsxRX1d9u4DAXbY1G0&#10;Iw4FhGDRtvUo3ZGIsl3JKCUMH+yh+tu/FVUHtqKBwGtI343Hh3fiyfF9qD+SSvu7F/XHtNxNy9fU&#10;G5AKjzZXyk6WWN1fXp87Z6D1Qs0SqALVDUbtq+rUSIGq7qlaWmVzJAQbTUus8ybhYbpFX7xKRchj&#10;KkBlgXWfmq4+OUl48vXNao/D+xl7UaNONWl78fDATpTt3oLCrQnIS16DOyry3hKLWxuW4WYT/G7F&#10;Ef7rluDamgXm/MrK2bi6chZO0wZr0/LMGSNwjFZYai+DwNO4Xzu3aeUHVaDaW6WOCcVuwkyh+T8B&#10;Ly60P2HnidhBboiLcMM6tboKdkFytI/Z7W3rWELNKL5IQi+U0NM832CT8NhK4KWMUdlLmJkD3CJr&#10;TfjumjEEmwjAjYRjAhXgxomDkER7nMjHlo30w5QwF4wL6QM1RRhGtRZGNdivx5emhk9dXrz6tTcW&#10;+L8AsIdGRUv06vS16Rvo0bc1QgjQMMJ0cHA/ArArgvhag4P6EoLdzUZJMfw8w8N6YcZYDyybE4Lp&#10;E7yQtm8t3dQdgoV285HUGoUCYaVtMwU4AccqPl0X7JrD0MLyHQR1zPv0HAPCJniZ5zcDoOBo1aOe&#10;I6Un6FnVqGt6zMJQHaLtcYvaqnyCIRfa/lJt7wVAgU7qSMkCUzunpIGUEy2kNkOqalJS2lNDo7M/&#10;MAFolptdxsP7HEsvOsXHhKMKoYtzjxN+R1Cen4ky2tT8m7TFt9OoBFORe2mHWQucc2QVsg4sMKtA&#10;1A5L0BP89hCGOj68dYqpEzx1eBkuZ8fjUvYG3DyvrTH5lz6X8KPafFAs63vCQLC6nOqPAKx5cJmg&#10;c9p6GQBq6dvjfMpsHTsArK++a3bBc+YDC8wc4IvGcrxsKn952liBZ0/VGLWSsNMSOEcBai5QiQ87&#10;/ycYvnzRYAD4rujZxGtnz91XAqGT9LDgs8ATEO2o5gfOPN/7zK9GhVWCFnyOwnPU4K+ywDw3RdIc&#10;Lfg0Cn6C5KsnjSg9fwJXU5bgevJ8XIqfh5tUgXcJv7zNq5CfshrFO+JRsiOB8FOD1I1mZ7gHezfh&#10;4f4taMzYg7q0XXicvpOAI/iO7kcD4acVHVJe6gQt8GmUulOZiuYA1SmmnsBTWUvtiRMms/uGUHum&#10;voBUe68unDetrkybq+ws0yD1qTY3N81PHQA2EKC1AifBp3XCdn2w9hwp3bMd5XukROkIdm3mcQrK&#10;dmymAoxD/uZ1uE0A3t3CMWkF7iavMkmR/IRVVIXrTO3jPV67GbvAzA1mzRmH4zNHIWvuWKRNIvyo&#10;+I4pG8zx0KQoHJk+3EBw98gQs5ubNjZSw4OUIQOxJdoPyUN8kBDpaZa62aVvCi2F2zY6BMnDA0yG&#10;d9fkKMLOKX/ZM3WoOVfBs8kKE4CyxLuoMHW8a8ZQqsAIJNESJ1IlJisxwsfieLx8lD/mD/PGNFrh&#10;MaF9EaJVIQNoYfu1wgDV9BF+3q4dqAap8nhuEiAMF6q+3p2/4dgSPTt+hb7GCn9rMr/hQS6ICnVF&#10;sE83E2F+PRHq2wOBnt0YnTA0pDttsAumE4ITRrpiR8o88uEmwUPoPFZXF6v43q8K0bnAo1GAEtAE&#10;KF2z8LLX9Zzm9ysxomP7uI51jw3do1H2ufl99j2aF0TrMY0tavjlV1RX0go+vMsxDw/V7VkZ0koC&#10;jiB0mofmMm6bUAHxo2q1k79jmguoAaoSCmZPEI5KNJTRGhvVpSVoWoGhpgQFZ5zNy+9oqZrW6maZ&#10;bHD+lVTcOLeFEFxPuC3B0V0zaIUn4dC2iTiwZbwZD22bZLLAR3fPNhb4wolYXD+70QAw79Iex2IT&#10;gBUlVH4lpxmn8LD0LKrLBGIp2hyzEqSCP1NV5Y13oSVwj/lHQCUw+syqA9TG6CqDUQKksbaEf5Eq&#10;8ELK7yn/+giCTZ2hnX2BHftr5wAFw/c2+Cm+/06boDtzfm8IPBsCoMIqPhuO1ZUalB12lr8Jdo4K&#10;VI2f1vk63WDsvJ4DQEfdCYBW8TWHnz3+hcrwOf/xi88dwbVNtH4Jc3Bj0xLc2rTcAPBW8nIUbltH&#10;gCSgfHfyuxD4tEHSg9RNqD6wnUpQewbvwUOCUKsutAzu0dHDpgxGcBLIbLy+dBFvaWtfXND+HDy+&#10;dhWvzL4g1/H9rVy8vX4D393IxU+38/HDrTy8vHwNr69eN12hn/P4u9x8fH/7ntlLpPHsWaMAn9EG&#10;q6NM/Qm13FLXmTTa3V0o2rnNLHkr3rWF43YDwoJtCSjcHo87m9cQ7mtxkwrwFm3wnYQVJu4RjPeS&#10;V9IaywrPRM7iSTil8pfZo6gEx9L+xuAo1d4RAuqQCp+ncCQEBUBtbLRrVIgJ7fEh+KUM88cGqr94&#10;081ZPf/czLrfuHA3bKRN3kybvEm1fqMCCcFBRukpy7tlLF9n8mCCMMqAbxst8XbCd/+skUidHoMt&#10;VIibtF0mLXgSY8u0odg8bQjWTwjDuolhWDkuGHOGemEclWCYRwcEurfDQLe2cKXS03yeZ1/NCX77&#10;zgYrenT8/B0Au7VzOkdrGZ3m/cID+mBIWH8DPe0VLAhqpzg/DyVJOmGwX1eMiexnYtzQ/li3bAzu&#10;3OAfuscP0FAnqAlmAl2z5AbDwskC6+9VoK5ZEOpYalHg0uMWYDq2r2cf03Ps83RuIWkBqMfse9vr&#10;LeqqCmn/tMVdsfHvjysdNfREy8O0P7CWh6lTSlNoPw3n+DY/aD6laAHqqvL4PILxgVTkTapAdYa5&#10;hppy7QVMmHJ8RCX5qOQiarQqQ+Upd0+g5I4scRqKbh5G7sUdVHSJJrlxdM9sKj3a3e1TTKgNllrh&#10;H90109QACoBnqBavn9vI2Gy21BQAS2ixnQzwKdN49X6BluKpDb8Kuc877bC0BK5pKZwUbK02Q+fn&#10;lQXW566vvmdKX1QCIxv85LGSIQ/wnOB7QkssBSgAvnihzK+UoBIhygY37QfSBL9XL+3qD9lgFUG/&#10;MupPSlAAlPpTWAja0bG+DgDNdpVNis+qPgtEB4bv5/ZsNIedjeYg/I1W+hn/MxSeOozrG+fieuJc&#10;3N6yAvnb1qBgVzzuqQv0rg2o2LvRqL+K1M2o3LuZ55tRl7ELjcf3ctzH8RCtbRoastTF5TCeZh/H&#10;s9MnqOjOmdb36uQsYAl0r3n86to109r+h9t5+JHxSltgMl5rfxCC8Pnlm3h9jQC8TeV9OZfX8/BD&#10;7h38lK8N0wvxOvcunl+4iGdUha8u0gYLgCqU5vjyQg4Vo6MuZYsrDu5F2b5dBOI2FO5Mxr3tiSgk&#10;0Au2r0f+ptW4Fb8UN2Kp/hIFPR6vW0BLvAA5yybj1PwxOLtwPM4sGMcYy+NxODFrBNJVCE34pdLm&#10;CnwCoNncaLizm9s2Wl9tbKRQskNrf9XtZX2khwGgjteG9DObHkkFJsX4m8LnnQScIoU2ejvtr2yw&#10;Ys+UaNpkKcSh2Eu1uXvKMCRTZW6QOuT9Sbw3hZb8wNJJ2DwzGrG0w3GE51ra4QmhLgh374Ag9/bw&#10;USaY0PPs2wYDXTuZ5IeSIB792sClx1fo0eFz9O3yLe2vNkv6jDD8ko9/C+/+7c3cXzCBp+VwPv3b&#10;GQhqS02fAW1phbsg2KOjWRkyaagPRg3qh9mTQnE+az9dFXlCAKo9lkCk7SgFNjvfZ6ElCBnAUSHq&#10;Ph0bQGm3uSa4WdDpusLCUvfae5rfq9dV6Fz3KOx76ZqOdc3CskXjY5V8lOBpbTm/+OV4UlvGcyog&#10;fvHrqgoIvAL+4EV8Yj5fREqJsGBoVEPRJ3UFJKlASe9PiMhSC5qPCJnHtJcKbaJUXUpbTFVYVXKB&#10;ipBA0s5ttKnl2hvkZhpuX9qNq6eTcSZjFU4eWIjjqbNxePtkHCH4DAi3TTbK0NQB7l+Ic8fWvGuJ&#10;f+/afrO3cJnsdcEJU2+oOcCqMhVnnyOMtRbYSYIIfLL01gpXE9qywKoDNLWAVMKNNfqjUIjnDfyd&#10;mCTIA7x4RugxnlIFvnihDLCzI9yLF7UGfmYViFZ9GBv8xKn/a5oDdBIirxzl1zQP+Pb1K3xHKywg&#10;/r0adKywk/QQ8Gztn8bmmWBjfwU5QY9KUAC0oDPHut50j5Thz1SGes2nD0tQkrUPt7ctQ96WZcjf&#10;sQZFewi/nXEo2ZOAkt0JuE8AVh7cgocHt6Lq8A7UHN6J2oxU2t5UPD91FC/PEnhnaG0ZanSqFRuv&#10;CKK3V6/ge4JO212+uHTFAFDW9RVt7NsbN/FGG58TfILhW6o/7fXxnPcYi3s1F29u5uPlldt8/C5+&#10;yLtH9UfwXb2FJxeu4hkB+IqW+FnOOYLvNB7TKj86foxxFFVH0qE+gdqYSR1i1ItQTRjK9tEW79/O&#10;kU5hSxxuJq1CrpIhKbFmTvBG3CLkxi/B5ZWzcHbRRJycM5L2dyQV4GicWzyBNlgJkGEm+eGowCGm&#10;wcHesWE4QFClctxM1beZqm/LiKCm7SxpfwnBDQyt8Eii6tvC59hrybyWyPtkgQ34OJrjsaHYODoY&#10;8cOoIscNwo5JQ0zspOLcSjW4hdDdRhWayMc28r23TI/GoeVTsGX2cKwYHWgU4IrxwZgW5Y5ILyo4&#10;n84I8dEWl5r/U4a3I21we7gJgASi1KAywD07fUn19ym6t//MZIVlk72VCfbp0dQXsJPZQ9jAj0D1&#10;bFoXHEwlGEIojibsJwzxwPTRATiydwNdVy6/NwROPSFk1J8DJ4UAZiDGMF1jVMwsUAlgvKZjren9&#10;PzU3kGKzr6PrGptDzsLNKj49blWgQtfsub23hRb3N9bdJ5mdfnem4SdB+FTbQPKaloC9eMrzBi0P&#10;cxqFOuP7qFf5SNNuao+qtaaW9pkAdOyyY5trqRCrNH9Yrr2DCaRSWuRyJUpOouTucRTQCmtJ3KXj&#10;cTh/ZCUy983FkVTV/c1G9v65OJk6CydS5+DEvvk4mjoPp9KXUzEmUDluN3OABdcOmyRIeYE2R8+i&#10;BT7DONdUAnPB7AlSTWVqMr9G+d12VKBUrub+rAqsuoun/APwhNb3aWM5ah8X4YkaIcj68ndhomkl&#10;iLMWWPsC1xn42blA7Q8iBWjD1P0RaiYBYgH48gV+aFr7K/g50HOKoHVsG6Baxfe+9OV9JtgkQJqA&#10;p7DNEd5Z4mYAVPz48294S1v9pDQPhWkpyN26Ene2r8W9XXFmzN2yCoW7qf4ObcX9g7S7h1LMWH5g&#10;Kx4c3GE6LmsTpPpMredNowUV+NSY9KRJWry8eBHfm/07BMDrZrXGz7dz8eMNwvD8JbP50YvzF834&#10;+gpByetvr1/jyHsvXXLsLR//4WYeIZpHQFIpXtWucZfRcCbH7ANSf+aMmRt8cs7ZO6SWik+wU0t+&#10;zTkKfqoFNP0DM5y9QR6m7eVn2cXYiTvbEql2E1BMW1+yOwm3k1YiL3EFATgHF5ZOIwBHI1tbP85l&#10;zBmFg1RaaVMGI31qJA5PikAG7ak6O+8eFYSdY4IINj/sHDsIu8dF8DjYNDPVCo/1hOD7lR6+SCIk&#10;43Ut2td0et5M8Gl1RzKVo+b8BES1wEpSs4MRAYglNJNGB5kmqOoAk0JLvHUK4Tt7BDZS6W0YR/AS&#10;xrsXjMGmWcOwftpgrJwYgqUTgjBruBei/bthkHdHBNIC+7lpy8uOiAjqazK7UoPa9lIlLu60xq49&#10;Wza1zf8caovlQFAbJlFBEprBhKg2VQ/w7AhPl1bw5fVw314IIgCDqAKHBPXEhGgvkx3eGjcT9++e&#10;NUKqjgCsq6Pya3CSHValGXARfo1mI3UCjxA09X26n+c1KmgWGJtBzcJOANOosJZW9+i1Ncen681B&#10;Z2Gox3Xe/DkaWwh4ttedQm2f1P7J7Ilrzh/i1Qt++Ru0T4Y2DFdJCK2h6ZnnQFH1c3ZfXS0r07ya&#10;+urZjstqP1WrzZSUTDGbphOCpecdQBWrhjAT924epJXdbVaFnD+yBtmHFuHkITU9mI8zhxbg9IF5&#10;OLlvHk4fXoLThN+FE+tw7exGZ1OkG/xLf5vwM52gj5n5PycLrHXKtMNFZ01CppI23G7gpDnMxzW3&#10;qWapWqn6BMIq2vc6qsFnVL9KgjTUlRDuBH59OV4+r3oHQRVDv3z5iOB6vxWmovkcoA1TFP2dMsKO&#10;CjRwE+wIvx+a1v7aMhhntYez9E37hfw9AN8rP+f4l18JOUJQYUBI+AmCCkHQAlKJDweSBCDftybv&#10;Mm7tiaP1XYbclBW4u3MtAbiaIIxF6b4klO/bhMrDhOABWl/CsFIK8Mhe1B49SBV4wCQ8npxQoiON&#10;tldrek8bWyoAvqWd/UG7t8nWUrF9f+0qfqT91Z4ejcoAm02QeK9Zy6tr2Xh+XrvDnXLm9s6e4+ME&#10;5YXLzu5wVJHPBLvsM6jJzDSQ1Dzi03OOCqyl6lPJjbbl1PzjE/48j1QOk77frAwRAGuOEIjpe1C2&#10;fxuV7maqwa2EX7KZF7wat5ixyDSDuLZmDi6tmI7zyyYhm1b4BJXgEaqs47NiCMFIU+u3h1AS/Pap&#10;PGUEVRyV11ZCbC8V2Vat1RW4CDItdVsdOsCs89V63/jIpm0ueW+CSmUItQ0CHsc42mJ1gl4T4Y64&#10;6IG0uiGm75/AF8fXU+eXrVSgmwRBKsCt/JnitTaYANwyc5gBYOyUcKyaRACOD8KMYZ6ICeyBMM/2&#10;VGntEUoFF+Td2WRz/QktbXru6dLabJbuThgKdHbTJAFQo9YM6/pAt058TmejIL1c2phW+1pfPMiv&#10;F8L9eyKYrzvItzOGBffCuCHu2LB8PO5d5x+lKn5/CLj6ZgkQm/kVzAQ60yCVYZe06ZpT8EyrquNm&#10;z7NgE8DM8wkvm9RoDjgd23tt6Dka7ePNIdhCbd7V5PMVwadjAfAVVc1LlXg0qhNyJUepwfsGiioJ&#10;Efi0eZAgqKh/rM2EtGKCdtrsp+FEI+2xrLNs8hPZZqqvmgdX8ajiKuoqr6NWmdlSrRfONnt63Lrg&#10;1AWqM4zW+p7OWISLx5c7ANxP1XdoIc5mLMO5o6twngCUBc6/ustY4NLcI6bMRnWASoI4G6+fNgmQ&#10;h2UXzebo6lqtzK+y2NXauY7Hsr3O3B8VLK277K8A+JTw0xK4508d1afPrU2RBMEXhN8ztcen/dUq&#10;EDv354SKoWV7texN84BOEbS1vpr3kxX+kfBTCIaCoFTg+wzw/77yQyHVJ/gJisYS/8BR1rcJdApB&#10;T+pPo3oA2qTIz7/8zXSDfq0awFvnkbs7Frc2LSIEV6Jg93oU07qUH0wm8AS9LahKV8upLXh8bA9q&#10;jqaimgBRz77G41R+xw6bqCNgGjIz8EqrNc6eJgCp7Jrm/lSw/OwMYUW4vRbgTmtvD6eN/bMzWaZQ&#10;ujFLTVPT8ZivqW7Opm5QbfKzT/F+rQXW87RJEiNLmySdQL0aI6gBAu/TUrjnhK/Ze+TIIdQSfLY7&#10;tBIyOtayuLJ9Owz8CndvQsGujSjatQm5m9bi2voluEIAXotfimtxC3FhxQxcWzcb1+PmIIcQPLN4&#10;PLLmj8apRWORPm0IoReKPWODcWjSYKcAelI4dqtmj4BKIeScuj5fxGvtr5oeMKT6BL5NwwORzNA6&#10;X4Fvgzo+D/Ux4FNo68vVgwZgLRWf9v/Q5kebxw/CZtpdnW8jAGV/UyZHYdOUKJP9VSIkniBOnBaF&#10;1RNCsWS0H2ZFe2ByZH+Mi3DFEL9uiKAN1soQf9rgYO9uBGE3UyCtpgcqd7EAlOoz7bE6fGog2K+H&#10;7LEDQS8XNUdoCTeqQq0RVvlMiG8PDAnrh1C+R7BXO0T5d8aUEV5YNXcorp7Zy+9WIR49puKiBRbA&#10;BC3N7enYqEGBjpAT+IwaJAgtANU1+qkapzaBTHCzClLX9BoCmHnNZsrOqkNd0/Ns6LrCFlfb0PNa&#10;vNaeFi8e46WBH+NZDb5/3UAoPjYgfPtS7d4Fw0qnGzIh+PLZA7x+UfHOGj9tIPwY5rhe54KjIFhk&#10;lKDZcY2jovbhDULwCgF4Ew1UYdq3t4qQKia8bl9OxdWzm3E+cz0BuBIXMpcj58hSKsKlyNo3B9kH&#10;CMK0pQTkauQcdwCYd2mHscAltzKoAFX+kkWgZhGAZ/BAGyPxtWW51RBVClRlO7aExyRzmgCoNcFm&#10;LXCNYE2wKxNMCNYSiI2ywJr/e1LRVAvIv0xSzvxdyQar9EVKz6rA775T4bNUn9b9OkmQN6+dBMjb&#10;Ny95zuPXr4wCFAAFPEf1OTC0WeDmlteGMsMWhtb6GvWnkSHoKXRsogmMUn8C5jP+BS45fxyXNy+l&#10;FVTpy1rCj5aQUZi6AfcJwIdp298BsDpjJxXVXlSl7cajdJW8HEI9QVhrlr5pT+BDBJlWfpw2NliZ&#10;XmV9n509Q9WnDi6ZBkyNhJKWpjkNUg+h6jChmpbK11QzVMWBd3t31B5JR026Oj7zi5SRZkItr7RH&#10;iOb5pDhVB/j4xHHUq3kCwVp7TB2lCT0txeN76l7tI6LC6CqqwQcHdxGE2wwA72zdgJsqeaH9vbye&#10;ANywBNc3aDXMAlwhAK/GzsLF1dNwdvkknFs2EZnzRuLkglE4TNDsm6C5vwiz10cq4bd7HEMJieFB&#10;2EgICnZqcbWWCjCWADTtrghEu8G5rK7gJ9sbTwCuCHXFyrD+Rv2tI/zihg00be83EWxSgs1jI98n&#10;Sd1iCEOpv1gCdz3vi5s4yMz/LRrpiynhLpg6xA2TGCND+mB4cB8MDegNv35taVdV3NwVvpoLpP31&#10;pP314Ojj1hnqE6j2WNpCUzvICYDaUc5Dy+P6CoCt0K/7t7TMUo2t4e/ZGUEDuyLAWxlhtcnqglER&#10;fTFnvD9OHdlEgUFBQaBp4/SndQ70NN/3VGt6BTmGXcpmev5xNACU+hMUm2BnnkeICVYWgAqda9Rj&#10;9tyGhZu93wLPgtA+rsdaOF9g1bDJxj3mF7Ue379pxFsV9BKCGl9T6bx89tiMr7Ty4YkA+BBvXvID&#10;USW9ITzfPKnGK5WL0C4+byzHEyrExgbZx2J+uLuEH+HymDDkWEP11VB9B/Wyxw8JJAJRJSt3pQIv&#10;7sTFrARa4fW4fHw1Lh1fhYvHVhB+VIAHF+NcBv/TnozHpawNuHYqCXcubqfk5n/weyfxoPCUAZ8U&#10;paLmgbMZkxRglZIgykw/eA+/epPNdgAo+D15pOSHswLkBeM1P2cjQVhLRfhEKpDq7/kzSvAGHusP&#10;AUH45tUjvGraGN0C8OlT/q6aEiCqBfzxB2V+HSC+fKHOMO+XvtlMsLXBgp8zJ6iW+I7dldrTxuca&#10;LRR1/Z31bQa698Bz6v4UFpTfEYAvntWh/MJx3Ny6kpZ3FYr3b0DpwY0oSI03UXpgI63jTlQSghW0&#10;vg/Td+FBmsbdqDi4nSDajcdH91IR7qbtVOPRVDQcpxKkIlQ5TG3mQQLoCFUcQZSVgSfq3Gw6Qe8z&#10;HZyrCbsHB3aabtJaUlemtlq7N5vW+g/2bEPpjs0mCrYkomRHMsqo1u6rno+jMrrqLyjFqH1HtMPb&#10;Q7XKJ1ydbjMELAFZTQhWaU6QqvKhGqSaecB9qDy02yRDCnYmUfmuoyJMwJWEJbiWqFiKSyqDMd1x&#10;5uDc6qk4u3IKzhCCp5aOxzFC8MicGKTTbqbNjMbhGUOxR2uBJ0dgJ1WhCpy1yfm6CC+sIfy0v8fa&#10;wdrf19+0uNe5Oj3LApsNz7XD2xBPrAjvj6WD+iE2ZqDp9JxM+G0YRXusjs8xvkigEtwolTfWqf1L&#10;mjQI6wk7RZyWwfG+lWMCsWxMAOZQ/U0b7IpFOh4xEOMGuWIkATsitD+tcBcEuXeBf/9O8HPtwLEj&#10;vAg9zf9pUyR3gq6XegK2/xQ9OhCA3flYj9Zw600AunRE/56tqfy+NvCzGWJtmKSssrLEoVSZQ2mD&#10;Jw5zR9qeNags166LAtdjQo0KUHuFUBE21hFaHKX0BD+rArWkTUBqDjXZZe36JsVnVZ8FnOBm4WhV&#10;ngWlvWaPmwNPx803S28h6AmANgRAge87qpofv3tqQscC4Rt+0Q0MZQMJB4HwzYsqfCeIGgWpndMI&#10;hqf3m5ShM0dY/+gentaquDgfz+qoqAjEp495jfGYauxx5Q0qN/UO1F4h+3H9XIqB3NWTcWZ1yJm0&#10;xbTCK3A2bRlO7KNVOR6Lq4Rfbg7vy0o0FvhBwUmU3T1pssuKR4Rf9f0LKC88YxIh1fcFWWdPENUv&#10;1tUQfo/y+MvI5S/DaYtVp/XAj4sYau9dROhX8B+uzEmCEHiyv07ICmtutIYAdDZHVymMzQSrQapq&#10;AF+afUIaCDOpP9UCvjIANMpQVli2uAl+NhGiUSBUEsTCzmZ+FXb+TzDULnAWchaG3/9Alfi9HnMy&#10;v7oum6x4y+tPHleg5PRh3EhZgTs7VqNg73oU7duAe3viUMjjwtQEVGZsJ1x2o5rWt9IAcDstpWr+&#10;CMJD26nk1Ghgv7lWw6g6uAMVhNmDfVtRvn8rIac9QqToUlF1YAcqqbzu87FK3qcoIsgepqbg0YHt&#10;KNzM92WUbktC0ZYE5CfHokBL1xJW4+7GdchLWo3ClDjkb1yL/JR1KOXzSrQemSCtOU4lKagyKqgm&#10;awjG+lOZBCGVn8DHqD5+GA95b+Xh3QTgTpTvS0HhrkTkqSA6ZTVjJW5tWkYALiIMF+Ia48r6ubi4&#10;bibOrZyKC2tnEIKTCcEJOE01mLNqqhkzZscYEO6fMhi7tFZ3JEEX6YXEYQ6j2nUAAP/0SURBVAGI&#10;jfQxim5NuLtpca/Q8bIgFzNq06PYSG/EcVwd6YnVUZ5YxRAA44b7YfUQvg6PBb74kY4djuX1+DFB&#10;SJoYZuCXOHkQYgneBZF83dEBWDNlEBaO9sXsYV6YRPs7KdINI4J6YzRt9Tgqy1CvbgjU8jaGj0sb&#10;+BJcvur+QjUo+GljJKlAqb/u7T9H3660wN1aEXxtTPTp8jX60/4KeFpSJwhaGAYQhL7u7RHq05Eq&#10;sA92bJxvCqIbqPAaa2v53WmgUKIVbnxsQgA0c35N9tfYXp03A5bs7Tvr3Ax2dv5PMLOP2ecIajq3&#10;gFToHoXu1/MUetza4RZOW3dnh7NXTQAU7Cz0BEApQp1bAL6hbXaAp/nCKryhNX7D13lDRfRSYKQq&#10;fNlYytBIgDwupKqiiuL4tLbILDl7SsA8JxzrCKCqsmuoLD2P+7Su2izpRs42XDu9keovFleoBM8Q&#10;fJcy1+ACYXhWCRBev5AZj+tnNppGCsW5tEt3Mw0Ay+5lmXnFuoeX+bpayqeGqDlGAVoA1guADHWE&#10;qa64xV+ESnoYUoP82QS/F2qESiVbT1WojLgphiYE9XlfMF5rHlDnL6oJNILuVfOEiH6PTTWA6gbd&#10;1AxB4DPqj8evXj1/pwKt+hP8mgNQ4LNzgBZ+VhEaIFLV/aDuLwyr9JorwN+0J0jT9R9+/AVv3n6H&#10;pw+LUXBsD65tXI6baoCaup4KMMkowfxda1FyIInQ204rvIUg3EUQ0qoKhkcIOV07SMDx8Zoju4xN&#10;rsrg9X2bqNASUUpFVZaahIeHt5n7KgibitRNKN+VjPupVHYci7bxfZr69BVsItRoRfOTVpnjQl0n&#10;8NS04Nb6JcjbsAw3YxeZ8W7ySuRtXIninRsI0ETc2RaPoj1UhYxSqrrSvSko3U8VmbYHDwi7UirM&#10;wlRep2otP7QN5fx5SvduRF7KWuRuXIU7hJ/6IAp6uZtXmJUwlzcswPm1swm/2bgUSxW4ajrOr5mJ&#10;86tmIGfldFxYPROX183B2RWTcXLRWGQtHoeDtMXbRgVgB9WYFKAAmDScKm+It7G5Un4JTZZ3JZWY&#10;QplgQXLdYIJQGePhhGaMH9YM9TbwEwSlADdPDDcKcIOaoEoVEnjxjA3jqQapBFcTfIuivbF0tD/m&#10;j/DBnOGMEb6EnzsmEqxjwwdglDq4hPR7B8DwgT0R4tXV2GF/gmwglaAHLa5Xvw7G3nZp8wm6tv0U&#10;vTt/bQqj+3RRP0FBUNnibw0ABT0tpfNy5fMYSq5o7+BA97YYPbgvtiTMQtHdCxQ6yiHUEXhUdrU8&#10;JvxePKVYEASpBKUATSKE57K8FlwWcAKbDUGsOQCbQ1CjnmcB2Bx0ekyjHrNZYj1mN1YyCvCNNvZp&#10;UoDfEXaCnIWg4oe3T8z48pk2BSL8CLy3L6l4OCq+42u8JQBfEQhvnz9kVNI+luMNleB3zysIumK8&#10;aKClVGv5+lJCsNgkGp6o64pWYhBCWq+rwmVtmn4jZwdunEnB1cwNuHBkLcG3hgpwtSmPySEE1ThB&#10;CvDm2U3Iv7QDJbfTUXgzHeUEoDpBq/5PzRAecqwq1yZPFwg/Z79iM//3kPKcNlh1gLWVeYSxrK8K&#10;oTVP6dQAmqguMJb+WR1tPSH4khA0kGcIghqlBJ895R8RAlD2V4kQWwajRIizJM6Bn+oBpQTNORWg&#10;QPdfVV/zdliCn5IijhIU9BQ2EWJASFUn+DUH3/8pHBX4K3+216gvzUPJ8T24tWUNCvcTIPuTcHc3&#10;FRYjb8da3N1FRZiaSNu4jZCjwiMA7x8m+NKp4g5sJtwcAD7k4wpli1U4Xb6DQNoei8Idsbi3dS0K&#10;tsWZ5XSFVG1l6sy8KwGFW+NwWysuklYgl1C7k0TQxS/F1bULcJvnWo2Rt2Epcgm/3PWLcHXNbBOX&#10;V80kMJfjjjpXa/MmAkwgy9+6HncJwrwtfN+dCSjesxH3aG9LCEONBbtp7fcmU+mqzEdJn5W4mbgc&#10;NxL4nvF8z03LcT1pCW4k8xrjygaqwPiFuEFLfGHtHMZsqsAZOLdiBi6tnWsiZ+VMowgdazzBKMG9&#10;WqdLtZYyKhhJMSprIaiGaqMjp95PwJMNlhJcN9jT2foyiteG+GLFIHesG+qHpLGhhB3BOcKfxyFY&#10;p75/DNlgswmSIEgFmEAbHE8FmDQ5HLE8nj/EA/NivDAtqj9mDvPG7JF+BKAnphDGw0NcMDzYBYO8&#10;aH8JvCA1N/DphagAFwz264NANyo3AvDdHF+3b9Czw+fGAguAGrVCpG/Xlhyd3eNUO2gVoCCoOsEg&#10;n27wc2uPYK/2Zh5wY+xU3Ll1igrQSUooofG0gUqMNlgWuMG0tSLwCMB3GeBmoLNQa36ssKpO9wle&#10;GnWue6QWBTpFcwAKfDq2r2Mfs6/R4oX62DFeUQW+fU0rS2Vjv+A6fk3QfUd1KODZjPEbWj8pIaP+&#10;ePyaNlibB72m/X3V+IAwrKQirCAQ75sVFS+VRTYQdFSh1OBTqr8ntMWyxo0Ez2MtqSs7h6LcdNzS&#10;VpmnN+EyVd65jNVmjfCFY6sZa6kGqQA5XsmKxy0CUHOABTcOmlZbZflKgmgZnDrBnDFK0DRDKL6A&#10;GiVByrVC5bophNbucKpRNMrvYb5Rp1KmjbLAaohASNc/KuIvluAj5ExZEAGoz6zfi/39aNS64Of8&#10;I2DnUY31NVbXmQN0CqFfGPX36qWWx723vDacdvjO0jfbAMEqwObqTwC0MPx7xWdhp9HYXm2B+Tc+&#10;/ut/8tqvpvN0bekt3Du6A/lUfvcOb0Iube/NnWtxjza4YG8CYRiPkv0bqaS24uGRnRwJuqO7qKKo&#10;6KikFOUEYUlqMu0old3eTSgQjKjk7m2iquNxCaFUQjhpEyWpObPROqGVT/Ap8hKk7JaYbixmJQaP&#10;b6xbjBtrF+LicsKGwLu4nIpr2XScXTQFF1fOwpU1cwiuhQZcV+Pn41byUtzeSiW3bS3ytmk+LxEF&#10;BLH2Ny7bl0ww6hrhuH0trm9cZuIWld6tzStxg+C7wfPLBN6NTUt5bTlfYxVyt1AJbl5mVOF5qsDL&#10;VIHXjUpcwHvn49L6echZOws5q6fjDFXg2ZWTkTEnBvunRWIXFdlWgksbmieNCDTgk9VV1lcgXEso&#10;rVPQjq6mPV5NGK4e7I21VIBx0YQknyf4CXibJgwyx+s0r0j4bSDw1o7ww3oqTUEwfmwQNk6JQDzf&#10;c27EAMyg5R0f0gtjgnphZEBPjA7th4kEbXRAH0T69TYRQvhpHjDMqztVYC+E+fR0mp2q87MaJdAG&#10;awtN1+5aE/x10/K41oRcO1MTqKSIssQKJ3PczvQUVDLEx60DQdgRIQM7IzKgK1YtGoa8G0cpbu7z&#10;+y0bW2uUnqyudmPTvF9zuAlGtdUOLAWlv4edzptfE9Qs6Jrfo3OpPHtdYV9P9yis8tOx7m3x/InI&#10;rDktQa9J0fDLrsX/Zo7LAJBwfAfAagM9AUFgMAB8qc3BHxr7qwzq81qCjscvGsr5CygxSYWntYXv&#10;IKh4UlfIkBWm8nqYh2pZVIKrODfDAPDKqWSTCDlP9Xcpc21TxBGIqwhE2pcmAN6+sA13r+0jAI/i&#10;Pu2vMr8CoKKaFriq9AIeFFoINi3RE/we5uJh5Q3+MpWU0bI+/iz8+eqkBAm/BoaywE/5Gaz1Nfa3&#10;6fcj8On3oz8Wr/j7EQC1OsSZU9UqEKcExgktjXNWhEgJOu2wnLk/B36yvsoGO3V/Bm6yuAx7zdpg&#10;G7/+qvIXB3iCn+b73pe8EIhUfD8JlqaLDK/xnte05FUFV1F4fBcKDyTi1t545B7YgLx98cjfn4DS&#10;9M0o2JeI4gPJKEtLQdnhzSjan4xyqr9SQu/+QSpB2ttSArKUyurutljcIfSKttK6biKMBDiquJKt&#10;schPWI7bVHI3Yxfi2pp5hN0i3Fy3APlUYFJ4N+MWU+0txzVC79KKObi0cg7OL52OUwsm4OziCTi9&#10;YBxjIk4vnIizS6bgPJXY5TjZ01lUaAsYhGHSQipZqsZtawgvgXANobjSlPZobi93K4G2RVafSo+g&#10;u5myHLf0+LbVZtRz8wn/vB2rjf3XeHvbSr7uIlyI488UNxeXCb2rfK9LG+aZphEGhryevXQiTiwe&#10;g4y5MTgwIwqbqLy2SpkRXImEnmBn9/cVDJeHuhrwaY9fbXMp8K1UtpjjinAPqj1fY4FXRnoYCywV&#10;KBgmUeXFjQnEGu0AN8wHq2N8sJJKbx2vLdGewOGumKY5v0F9EOPbBcP8umFkUB8M9euFIYyYkP4Y&#10;HjqA4OuGCNrfUM+uCBxA1cbRhypOTU/V+VmhzZO0FE521623iqS1dri1mftTK33VBypp4t1ftYSd&#10;jfqTElQEmmYJfA//Llg8OwK51zLoqMqpAmlZH71Xe8r8qrPzi7/bGU5AsmCyY/PQNavw9DzBU9d0&#10;rLCQbA5KC8Xmr2EfU+i1WjTWkZC1FfTlzpfaKBp+yc0Xm19wM/nfrFDaQlBQ0LyYmRt7yudT7T0R&#10;MAjAp4/VV89ZS6vQ8TMqvlfqrKz9dqm2tBfv03pHARoLXHSBkMoxtXx5l1JxNXsjQbeWAFxL+7uG&#10;xys5rsPlE3FmvJQZi2vZibhxdrNZRidwPqCFlgKU8nNG7U6nllzn8Oj+VapB1QPeoPXVZug3UPVQ&#10;Yy5/Ec6WmKagmwqwXiqQAHwiu04A6jNqPbAJHisLrN+RflcGhqYnoLM0zplPlRVWK3wbWhpnFaFq&#10;AqkI36omkKrQdIa2ltdZ/2thZ1WgBaANC0ib3LBzgM0BqPhV+//KMv/E6wTgqxeNqLhzCYWZu1By&#10;eCPyCMHCI5tRfCQFhembUJKx2YCx6EACStIIwQyqO4Lx3t4NKCYYS2mXSzkWSFnRQt+mmlL3mLsc&#10;1Uj1Rtx8KrXZuL6O0Fg92xQWy8Je4bFAeGUVVRwheDueio9AvB63ENd5/QIVXpbAt3QqTi92yk4y&#10;547EmUXjCb6ptJqE4EoqwdiZOL9mOq4RRlfj5+JiPF8/eRHyqASl8C4lzCfoFuPaRiq7zVSYW5cj&#10;fw/Btns1bm6nhd5NWPOz3U2Nw02CrnA/LTr/ANzeSSBuX4Ub21aYYwEzhwC8uH4ucqkIcwlOHUsF&#10;CowXCGEHgGORuWg0Dkx3FOCeqZFIGUeLSphJ6Un1CXaKlYMGYCnt6KpwN/PYmkhCbKgvlhBQy2mD&#10;4whKWV5Z3bVUfoKg5v9WRHkSegMNAAW+Zcocx3hj1Sg/zItyN5uiTx7kgonhfTHUtzPB1w0xgb0Q&#10;7t2F8HPFSL72kIC+RgUO9u0Ff9f28OnbGoEencz6Xu0ApxUhZnUIQafO0F6usrgdTQmM9g9RjaDq&#10;Ax0AtoJXv87w6NvR3OfF19M8oPoNBvt0wmAqwKVzo3D72hHUV2lZrQNAqT6pQNldJ+v7HnzNwypD&#10;qw51j1V8FmgCngWihZoes3ZXx3pM5/Y5Cvv69h6dt2io1SoPPlCvTY0JMX65n/BLLgA+1T64BnIO&#10;BBVaHteodcNm2ZxoTJnbWE4w8JqgR/X3vMn2SgE6DQWoCmV7CT+bDBEAGxRaX1yVR/hdgjZQKrp1&#10;DLcv7sW10ymE3HqCb40pfTmXscK0zRcAL3O8cnI9bpxONkkQ0wxBACzMNhlg2d+yAiVDckw/QgGw&#10;usyxwDX3BUB1hM4lAG+ZJg4qg9FyOLMeWB2hmwHwGT9HYy0VbLNEyMsm8FkF+JLKTwB05lOd7TG1&#10;FljzgO82QSL0Xr18Pw+oNvfaBtNRga8JNQdussEWehqtLZb9tVC0dljbXP79HKBVhBp/+9vf+Fwq&#10;xh9+w29UhC+f1qMi/zLKsvfhfkYKLfBG3CUAy7N2ouz4VhQTgMVpSSg8GI+7+2IJwUTk76OV3L8e&#10;ZQcJwb2xKNq9Dvk7CBVC51riYlynXbxMW3h5tazrdJxfPoWKbRIuLJ+KyzpfNgXnlkzG9TXqvUfo&#10;rZ1PBUhYxhN8q2fi0ro5OM17TlDxZS4Yg+wl43F8/giejzKFyCbZsGQcztBu5qyZasZzqwXDGTi1&#10;mtfi+BoE05WERbi2aQnu7FlDmNFmE3p5uxgcb+9eZUZ9pgdHtxH+m3GXUM/fsx65VH3XCcprDAHw&#10;JkGoPok3CL7LVHtSf+qXKPidofU9t3YmVeFcMw+YvZQ/68KRyJg3HAdnRWPnxEGmc/P6aF8z72dW&#10;dxBAKwgiAXBZSD8qQYUrVg32ovLzNABcSoW2hpC05S8CodSgyQhT5cXS+q4eMRDLoz2xcHB/rBxF&#10;GDLmal8Onk+k+psc5YpRob0xxLcrBqs+TxuZq1jZv68B4NBAF6MAg9w6mwig8tN6YIFPGyGpW4w2&#10;T1LrLE8CbaBbR0JQ+4q0hrpFawMlzQEKhgN68f6+nagQO5jMscpj+vX4Cr5ubTDItyNmTvTHpXN7&#10;jQV+VldH2DkrPiz8FAKQQKa5OwujvweaovmxHrP32NDj9thC1IbsrrW8FqL2+Xo9HbdopPp7Ukdy&#10;PtJm4KX8YcvfRYO++FI7VHdPCQNHEZUZhaR28QpjExt1nda2UbVz/NCEhxqLKvHxUnCktXxKy6t4&#10;3sBjqj6zHlfJCHWRKbtOdXaJCi4HhTeO4g4BeOP0FgNAAU/zfgLguXTH/gqEV7LjTTusO5d3oOjm&#10;QZTf0b4jR1GSrx3hzpjQcruHJecJPi29u/S/AfAhlaAssBIhpiCaYVpjSaXWywY7atACUApQAJQK&#10;1B+GF02F48+f8R/yudMRRhulO+rvGV7Rcr58qaVxThbYJkNsR2g7D+gkP5xkx98rPkFPsLOP61yq&#10;TvHrb+9LYIzyoyX+mSrwR4JQGx/9/KuWw/3MY9UA/sDPUYnyK8dQcGIHCo9tQfGJbbibTitLtVfM&#10;88KjW3icgNv71yBvfywKD1MN8rF7tMr5uwg+wq8gdT3uctTSuWtJi41FvERFdGYZ7SrhdZbK6NTC&#10;cTjL87PLJiFr4Vic4bWc5dNwfsUMXFk7h8fT+ZgKjZ3IWjQJ2VJ+C8fg8MyhOERLmT47GsfmUwku&#10;HG1UVibtZtaSsTi9fDyOzB+OIwticHTRSJzgec76GVR0S2nfCeZdK3B9y0KcT5iOSxtn4+pWWvCt&#10;tLTJVIu8fnMH7fC2ZbhFy3ttxxqeC45rCL/luJJC9biF9nzrUipJlcXI9koJziH4piN7xSTkrCNw&#10;+ZkvrJuNc6umGUBnLhpHGxyN1KlRSKFqSx4ZiMQRgVhFAAp8Un3LCL0V4e5YSuAtCxtg4Ld8kAdB&#10;6G0U4CqqRSU7NPenTPAaqsDFEQNMSPktpdpbPJgqcqgXVo0OMA1Q50V7YGq4C+1vX0yJUh9AF4R7&#10;dkTwABU9d0D4QNpSWl/BLyZkAKL8+pp1vP5UbgG0wT4qcib4VBgtK+zW81sqwG8M/FTn5+fRmYrv&#10;G6q/T4wC1PyfkiGqC9Tc4ADaZAHQjYqyX0+B8Wta6faYMNILx/mHVJ2m1NC0nipQ1teWvDgK8L3S&#10;s5DT2Fz92RDM9JjCgs2qPUHM3mPPLQDtPXqejvU8zftZKOp6i/pHBN1jlXuUcqQ6o3pTwwOBTlAT&#10;BBoJLi19M8vdOD5/QhgKZIxnqvdrOq+vuWusrkpgbMmL4gXveaaVIbVqNaV6QKellpSf1gjXPrhJ&#10;tXYV5dpEnQrwzoU9uHIikVY3tmnej/ZX3V94rjnB8zy+cioe184m0/5qJch+sxa49E7muySIiqLL&#10;72UbW11dRnV5Tzb4urHbphMMASwFWFORy38op5uNkiANjwv4x+AeP3MTBAlAwU8QVJMIzXuqFlBT&#10;Bs8aqwjAWjx76sBP4JP6c/YDfkoo1uMFAfjWrAV2wCcIKgmi5qiyv+9LYWSD31tca3P//pq9/otJ&#10;iBB4TepPABT4fiIUfyQI1RL/J1MnSBj+8h+mNvBJzQNUE4Alp/eigKrv7rGtKDq2GaWZW3DvyCbc&#10;O04LfJzW+FAsQbgB9w4l4s6+eAPAWwTeVVpBKaTb21cae3klcb6Bg+bmzq2aihME2KnFgt8knGhS&#10;bidpE7MJwGyqwnMrpuHS2tk8nkhgTkXmfD6+cAIyZo1E+qzhyJgzAmmzhxlLeXDmEBxgpM2NQToV&#10;Vvq8GMIxCodmRdJqqlNyKHZxPLxgGI4sG4Xjq8chO5bwjR2P9CVDkLF0CDLXDMfZhEm4smUm4TYT&#10;J9eNwZHl0Ti1fgIub52HW3upEA+sZ2xAkT5/+kbc3heHXKlHWudb/JwXCcHzVJknl0/AuXXTkUPl&#10;eYEK8DTVYNZSAp7gPslx/8xhpnvzNlpgzQOuI8RkgZeFuGChfy/MZywOdmVI8bljZYQXR4IxjJCM&#10;8DCKb/lgNyyP4PlgDyyP9MCSKD6uLG9oXywMd8X8MBfMG9QfM8NcMYv3zogcgPFBPTA2sCem8nlj&#10;+F7qAziIEAzz7oihQb0IwC487o7oQFcC0NUBIO2tiqIFQe0CF+LTw7TAFww9VSPo3gnRhHUklasy&#10;vV3afoAeHT81atC9r1MzqLlALZXTsYfZb0TH2jypPcYM88RhuoWKUs2xa2qszkBPEDTqjxA0c3fN&#10;QGfhZyGnUZBS6F4LOPu4ji3omqs6gU6Qs/DTaI/1+s1BqOe2qK3Wwn/Br9RZ9kX4aW2vwKc5MadB&#10;qM4LTehYXV+arwOuIUAaCIxGPq6SElv7J+Wn8pJnvE/gM9Cr0YqQuwy1ob8DdYipVsv9kssouZNN&#10;BZiO3LPbcT07+d0c4AUCT/V/lzOd+cDzx1bj0kk1Q0jGjZwtZnN1LYVTFrj07kmj/u7TDpcXaH9i&#10;teSnLS46j8fqBagESMUN1D7KM3OAav6q+b8qtcZXITQ/gx31+aR8jeqj+jN2X1bYFEOrrskCkP+g&#10;DJXAvDbrgTkaCDp7A78w1529Qcz8n0mGOCrw1SvNA9pN0bUKxFGDUoICn9SfoGctsLW/Zm6PgLPz&#10;f6r5k/XVviBqeyUo/vbbf/I+ZYD/H/z09ns0lBei6upxlJ09iPs5B1F0YidKs7ahgNDLP5qEe5kb&#10;UZpNK3xsE0p4TUrw+s6lVEVUepsWMKSs5uD8htm4kjwfZ9dMw5lVU5C9nICj4hMAs2lbVR5yfP4o&#10;HJkznLZ2NMcRODaXKm7+WFNTJxBmEHiHpw9FxuzhSJsxjHAbRuUXzRiC/dMisJ8Q3DcjEns57pwU&#10;SnUVjm3jA7BjUjBSJvhj4zhfJI3yxubx/kiZHIjkSQFInOCFLTMGYsM4V2ybNRB7Fwfj4JIwHFsz&#10;FCfihmPLdD4+bQAO8Pr5lMm4umsO8tLiUXhyKypyUlGUtRX3z+zmH4UtuHMwEbdS43ApZSmubl6E&#10;rDVTcGrdNJyOnW6s9hVa4xME/TGq3aNUuXumRWH3VAJwQhiSla0d5mPgtyy4DxYH9sbCwD4GdoKg&#10;1J+1vwupzpaF9sfisH5YHN4f83Q/IbeMim9RRH8sH+qJ2QSZjucQhDP4+HSCcIKyvf7dMIKWN4aW&#10;dwJVZgwhG+beEYO8OpmW+CP5eurW4jdAarA3Bvu5mNIXwS+QNlgrQnxpcwfzZwj37+MskTP2lxAN&#10;6G26Qeu4dxc1Sv3UdIvx6KtGCiqBaWMUoWuPlsYyu/dVpvhL04F6JNWoAPig5AYhI4X22CQ+lATR&#10;aIIwsvbXwuz/Tf01v2YBqGgOTb2GwipA+5p6TLCzoWuCoO4TCFvUNTVCVcmHYKduLjW0pkoONMiq&#10;1uQbICicx9XlhTaR4LNjAxVivQCoMhIC7znBZwForlFRCX5SgAKgWlLVKBGh7jBltKWywMUXzS5u&#10;xbcIwJytuHEqmfCLpfpT+Quhd3QlcjKWUxHSAp9gnFxt1gI7LfH3E4BOGYyWwFWXq9OMbPBZowAr&#10;i5UNdizwI6lNjtodrtI0RMgjFGnDGZoLVHNUKUABsO6xRipBKj/N/wl+5pgA1NppAfAVAfiC6k8A&#10;tBb4JZWg7K+NlyYTTEv88uk7FSjwyQKrHvAVYSjgvXkjW/y+C4yFnQVhcwCaxwlAA7wmBWhaYDFM&#10;a3zG32iHpRA1V/j98wY0FFFlX9iH4jO7UHp2J7/wm1F8cjPuHUumLd6EgmyeE4jlJ3cg/3AcITEL&#10;5zfNwOn1U6muJuNM/DQcXEjFtWS0mX87sXQc0uYMoxUdjfT5I6jaoqniHOipSFgQ1JyeVkwIgEfn&#10;jMKJBbSws0e+W0WROjEMB6dFGgDup4VMnRSOPRNCsXNiCHZMDsXWCcHYPikEm8f6I5HWas2QflgS&#10;3hNLInpSKfVBbMwALIskYAb1wOrhhEtMb0YvrBzeA+tG98GKYd2wPLorYsf0QeKkAdg2ww17F/gj&#10;Y/UQZCWMw/ntBPqOucjZPhdXUhejKDOBn3094b8WV7Ytwqn4GbhGe319+zIqycU4nzwPORvm4hxV&#10;75k1M2jHadv5Obfzs2yfHAFtVr56MC0tgbQ8pB/WUM2tCJPt7W8yvlJ9sr6KBQEuWBTYj2MfzPLv&#10;gbkhfTAzsAfmBPfGkkg3o/oEvgUE3hw9xuuTAnpgBq+N5X2C3zCfLhju3xNjaauj/XohmIouiBFN&#10;qA0J6muApP5/vlR7gR7dEdCf44DOCPXsbkDoR+hJAUYSzBF8jml+SugF+/YwKjCUrym49er8mSmF&#10;8VH2lxC1yRFdkwV2pQLs0/VTvtfXiBnsigNU0YV3LvD7IsBR9TU8Rm2tA0AlRAQoCzMpPAs/eyzY&#10;CZA6b67w7HN0TfdZ2Ok+jdrvw0JOwNM1hVWCza9XPyhDi8dVAtk9Aq7AtMOXEnpEa6pQEwOTLJBN&#10;FMQeCYJOuys7GvhpSRvP1VpKsBP8TD2d1J8gyHMtPdNSOLvXiHZmqyq9ZiypAFgpAOZn4e7VA8i7&#10;sB1XsxNw5WQ8wbcaZ9KXEYIrqQKXEIhLCMBVBOAaXD1NAOak4N61fSi6mYbi28cc1Vek9cBqje/U&#10;AQp+j9QGiyqzmu+l9cBVVIOVUoQEoNYB62cVrNUhWp9HatauClHSx3SFJgRNTaBJgjzktSq8eaki&#10;8kYDP7sW+LlGQk/2981brfhQ4TMB+OopAeckQQQ+hSywQKgkiE14WOur8+bQs9cVOrbJD43KBlv1&#10;Z7LBmh9UFvjXn/Dd6yeo4+cuPrcbtzLW4vaxdcjPXI+7jPxjcbiZtsZcv5bGPyqpK3B5x1Kc3zKX&#10;gJiM7ASquzgqulWjcXgJbd7scOymQjtE8B2cORR7poQjddpgqp8IqrTBOEgFd5hwOzI7xgDw6NwR&#10;RglKBWZRHaYRdPsmDcaOMUHYanrpBWHXOEJudCC2jw3GDh7v1L6444OwSdAb4YP4GC+sjnLFwpAe&#10;mOXXCXODumF2YDfMC+qOuYFdzfGsgK60iL0x1bcjpvl1xCSftpjo1QrTfNtgVmAHLAjvijUjXZE4&#10;rh+2TvfGnnnBSF8+FEdWx2DfUoJ4URgOrYhE2opoHF0xEqfjadk3TMa5hKk4t3EeziTR6m9bjNzU&#10;1chJWoCz8XOQRdt/hJ/pMJXvbv4utvPzp0wKw7qhXlg5yM10dlkz2BMrCcNVEYRihCeWh7kTiB5G&#10;Dc4P6IsFhM48/96YMbAb5of0xRLCcz7V4LxQl3cQ1PzfTNrcGVSCAuAYP0f5qeYv2qcbhvK5o4L7&#10;YXhgXwzyoMKjqtPcX6h3VzMv14cKzr0JgrK5fnw80IMKUCtBBEzPbogZ5I7h4R68pr2A2yBQc4f8&#10;GQcT4t4DVA6jvYW17rezyRC78XX69VCzhLZw6aH9hj9Hf8LPtecXGBbhgoO716Cs4AoZUUGOqLtL&#10;HZ4Qgs+e1JlGCAKZVW4aLcxsCHaCmh7TsQWdwGdVnn1cx1bV2dC9dq7QPlf32uea61SkLbQXiI2q&#10;ijwCT3uE3DFK8FH1bWfvjKa6ueqmuTMdmz5/VHMmeKzGAprbUwiCWlFRV0U1ZUJdYNQKy9lYSce1&#10;D/gcqi7Z0hrCqUo7zd0hAK8IgDtwtWmXuPME38XMlTh3ZDGyD83D6bSFyDm6jLHCWGFtjZl/NRV3&#10;rx1C4S0C8N4ZlN3V/N9pjgrZ4Byqv6sE4RVUlVz9L4kQzQFqW0xB0OkMfYcAdyCucp6ntep084D/&#10;QA4ETfmPgaASIGob9pgKsM5Az+kI3Whs7xuCzii/N8/4GG0wYahzKUJBUfZX4BMA7cbnytjazK8F&#10;nbXCAqOFowWiAz9nza8U34+//A0/qO0Vj3/67Vd8/8tPePvDS/6uc3H9eBJObJyMY4kjkLNzKq4d&#10;WogLe+fh0r7ZOLdrKk5tnYzjG8fjeMIYpK+JxsEVQ7Bn8WDsWUjYLaEtXRiF7TNCsGUKITUxFAdn&#10;DcXWcYTY2EDaPgKL17aND8YuKrqttIBqEJA2i9aWtjadMDxIK6vkRioBsYPP20XI7dB612HeSBnh&#10;h2SOawf1Q8IwLyQM1zpZd6yJUKcUWsSwvpgb0A3TfDozumCSRydM8eqKqT7dMcW7G8b0a4sxtGHj&#10;3DpipEtrjOLxKNq04VQpI6iAxnm0x+SBnTDNvzOh0ouKsRdWD3XB+uFu2DDKC0njfbF+FI/HuGHz&#10;JB9smeyH1Dlh2Dc3HAcXDSEkx+EkVXDWhhkE4Vxc2roUORsX4MyGOTi2YhLSCMCDBP0OKtlEKkA1&#10;Nlg7bCBWEX4rBg1oSoQwqPrWRQ7kZ/LAkuD+WELru5TKTSA01liA5HOWRXpS0dLyUvHNIvg0ygbP&#10;JowmEXojBnZBjG83RHp1htkH2LsLRgT2QhRhGKGWV/w9BLi1h7dLK1pWref9hsrsWwJQewW3pSps&#10;a66792lp5gMHeffEECrRoUGuCCEMffoQdLTHUoXDCO5A/t49+7Ux84G+VI0qgtZx325fEnxfGIvc&#10;o+MnBOGX8HD9FkPD+yJ163LcL7qGem2RWV9P6Ly3tdrmUhCysNI1AcpaVIWFokYLOZu8sM8VxHSu&#10;sGDTsYVe8/stILV9pt7nsZ4vAFaU33oHPkGwjqrn4YNbVEeaH7tuACjwCYLaHEnH9lzwEwgtDKUY&#10;Vd5Sq04vspKyy1SVyvbKetY1jUp81ElVKiGh3nxll1FRcA4luceNArx2epNJfmjp2xmqPgd4S01z&#10;1KyD8wjChYTjCtw8l4RbObRw16kAaZ2Lbh8l8LTfiDpCq9mqY4GVBNF7aK7RdKVm1PB99fkEQP2M&#10;aoelkCWW3dca4JpKKt4qqtnasnfqz5TCUAGaXeJogV+okLxRe4M4bfEV2hBd838vVA5DGMoSC4QC&#10;n5IjAqFKX77/zmmDpTlAC0BBzs4FWugJgprzswrw3fGPP+O77516QCcL/B8GgN+pNvDXXzh+Z/Yw&#10;Kb6didN7FmLvinAcWh2GYxuicSJ5JLI2j8XxxBgcjY9G1qbRyIiLxr7lYQRfKJKmeiJxMmOSF9aP&#10;8UTsSE+sowXdMNYPccM8sJ4RO5TQGE5gSaURXOsiB2DzaH9sprJLJgR20srupqXdSijsIiAVm0f6&#10;YsuYAGwe5c/rQUga5oN1tHRrCL9VhN3ykN5YHNQDSzRvRvu1MIAQ4Bd7knt7jO3fGuP5xR7DL/E4&#10;qpjx7h0xun87A73h/DJHdf8SQ2nFhvALP7RHK44tMbTPtxjm0hIj+rfCKLc2mEJgLCBcFoT2wyza&#10;vGneHWmnCaCI3pgf2g0rh/TFOlrptTH9CENf7JkbgZ2MvYuGIWPVeGTGTkEWbfGpDTNxKo5j7HSc&#10;WDUF6bT6W6ZEYD0///pRfojn72BdtDfWRHkY+MUO8TEAXBPuxc9IG0wluISAWUj4zfOlZVdGmABc&#10;HeWN5QTgUlrn2UE9MZOKbzoV30yCb26YK8YP7IoYr06I8uxI4HVBuAcB5t4BMZoTJExDqOD8tLKj&#10;dyt4UaVplUc/WlXV+AV4dDU1f87qj/ZUg20wsB/tLq9H+vc184QhVH4BtMVqmhoe2IcwG4AgtdWn&#10;LdY64ACv7rTErWE3V+/d5XN07/BXdG33sQGhZ7/WGBE1wACwouQG6h4Tco8cS2uh1hxs9ppGwUqj&#10;vVejhZzusTDTdZ3r2F631+z9gp1GG7pX17S3sMBYU00rXFPpKMCHVGM2dF5RTtBJGVEBage4v4ef&#10;lpDpmjo+P9acHs9lb7WyQ1ZXTVCdTK+uNynESqfk5RHVVy1fu5bwU23e4wdXaYOv4KG2z8w7gcIb&#10;h3H9zGZjf5XwOJuh/n/LCMKFOJ2+gPCbz/PlTQpwDXLPp6Dw5n5nz2ECUPuMaFMkbY9533SFduYA&#10;lQSpLtV73XJAbCAuJah1wfnvVGADwWcaINSV8Trtb41WrTjqz46q/Wus56h2+ALgk5p39tc0RZUt&#10;pup7o/2BCb7vZXu/f2nizXeC4DMC7hUhJoVnW+I7c3/W3jZXfbpuVZ993FhiWl9B0M4B/iQAMn6k&#10;9f3x11/x6rtXeFJfjrLckzi1fS5SF4dg36IAHCDkDq+iDV1A2znXDykzvJE02R0bJrghfoI74sa5&#10;YenQnlge3QdLovpgXlgPLAgjjPiXfUkk4RHcE/OoyJZH9MPSQX2xiv/hlw9yod3rj4QYbyQy4qL4&#10;WkM8DBATY3ywYagnNo0kHEcHmPN1VBbLgvj6/r2wgIBbTSitIJTm8ss23aMDZlHVzKQamc4v5wTC&#10;bgLVyzBarBFUNaOl8PgFjqYtG8kv+HB+IaN7fYsIKpLB3b9GJMEX0e1bDOr6DQZ1V3yJcKqTqD6E&#10;I58zvC8VI5XPyL7tMJpf4vFu7WiVuxI0fC+Plpjp187MMa4d4YbE8QMRP94D22eHYfe8KBxaNgoH&#10;lozC8bWTkR07FSdWT0ImAbhv3ghspPqNHxeIBNr4uBhfLA8n2Id48vfiboqj46IG8jNT9THWRNAm&#10;E4LzBxJ+oW5YEUKlyPO1UT5YNsid9r6vgZ/Un1WCU/y6YwKV31D+MQh24edTq3tlXnt+ZTZBGhHU&#10;D6FuXeHTuw08etCyqkSFx67dpf46I9CzOwFI8PFz+ykLzPMAN+3t0dWsDR4S6GoaJsgi+/B3HOTd&#10;HUOpXiP4/ma9L22zCp+1HlihuUHBUBlhlclolzlBcTr/8B09sAHlhVcJPwGQVvUxgUYVKBDp2ELP&#10;gkzHCtlaO59nAWetrgCmc8HOQlKh+xRSdrpHjzWHoB4zx3qs6b7HhF/Vw/sEIL/0zlaYt/GgTJDL&#10;Y9xGJUEl6DnbXt40YSyjgvCQ4hP4jAUmCAUUu9+Gc6wSE4H0BhWWM8+neFTO1+H7yPpqdYbgpNb1&#10;lUXnUJZ30ijA66c3U+GtxalDS4wFPkcAOvZ3Aa0wFeGRZeb65axY3L6wxVhgowBzj6BQa4LvZlIB&#10;njLNFSrUDr/kggGgVoLovW0i5JH5uZsKoJtCjRoaa4rwQnV/tVrLeB/aFF3ga26BlQV+IfCpBOaZ&#10;kwRRSyxTBP1crcOemPju9TP88N1LY30N+L57QWip5MXZAvMtlaDssBSglJ+dB7Tga26BBT4nBD9l&#10;gZ0EiCywscNUf4LgT7LDtMBvv/+On4H/0HdycG7nUhxYKhtL4E0diA38Uq8e4YrVw134Ze9G9dMZ&#10;iwZ1w5wgAsifFtOnIyZTHU306oCpAztikld7TPBsz2OCgpZIMYvKZBahMTegO2YP7IyFgT2o3nrS&#10;9hGGtK+xhOBqHsdFqQWU2kJ5YEO0uiAPwCKqO8U8Wrb5/HJJ7c32pq2l8hhHyE3jl22aezfCryPG&#10;M0ZTucRQ5cXQegl+w2nTonp8S6C1wrC+bRDj0g5DqGzCCcBBXb5GcMcvEdqF8OM9oV15TqUS0OkT&#10;hHT9HIEdPiEkv0EUYwjvH0GlNNKljVGRQ7p9QjB+hum+7anAumBeCD9fSEesiO6LTVMCkTKdVn9W&#10;BGE4FAcWDkf60lG0y9HYMXMI4scGYNnQAVgtNUzgrR3q45S4UNGtV6/ASB8Dv8UB/bCMFljgW0rr&#10;uW6wF9WvO5Wh7LIH1aEbFga7GNs7w7+7gd/soN6YHtAL00L6GgAG8o9BAIHu0/0LE4ONIuyJQNfO&#10;hF8rDOAfgAHdW1LtaZ2vsr0Ennt3grAL4dYJ/vzdahQAQ/mHRuuDZYNDqfBMv0CCUJ1iQv16IpoK&#10;PTywr6kPdFaHOApQBdDOqOap2muYFphAXLV4DC6fTaUIURaY6kz9AJuAZ+Fkodd8tKCygLOQszCz&#10;13SuUfc3P9c9zV/DPk+jTXwopBJlgWuqHqBFeekl3Kc9VMjuVtIWVpbLHvL4vvb6vWpaRgl8RvU1&#10;AU5ZXbvFpIEegadzqT6ttRVgKvlcheb+aspuEn60vCZog3lNEBScNF9XUXCWAMzEnUupuHwy0TQ8&#10;OKekRzqt70Fa3gyqwIPzebwAZ9IW4lLWKlzJXourpzYg7/JO3Lt5CGX5x83WmFKD99UdmgBUTWBN&#10;+UXzPtqfuLJQ2WCCme9fXeVY3vdzgHdM3aISIvVV6ldYAnWCUabcAtDpC+jMAcoCP6P9leJz2mA5&#10;rfEFQXusvoCyxGpEIPi9VbdoKkHn/CW+/4EA/MGuCXZUYPM5QAvD9xAk/DTP99t/moTH/5YIseeM&#10;7/mchtpy3L9xFFnb5mDLvEFYP9abX2ZarwjCJ5RKLoQqi1/2Kd5tMMO3E8YPaIuRhMwIwkBqK7rX&#10;11RMLTGWX7rR/duaGEfbOZWwmuxJEA7sjjlUcXN8+SX17Y65VCkL+IWVhV0Z4oIVVDKxVHurqWrU&#10;Cmqxf28DvsV+VJW0o/MHErq0dFM82mFMv5ZUd63Me40ZwPP+7TGKdncY1Ybm9Yb3cSK6VxsM4Zd8&#10;GJWMYkiv1oRfG0QLij1bUf19QyX4rYkIRjjPI3k9pNMXCOvxDUL5xVVE9ObzCMhoKhgpwuEEqZTk&#10;yH5tMJZWeyxt33Ba6NG0zxO9O2B2CAEf5YJYqsKN04OxdRZt/fxwbCEUN4zzQ9zogYgd5Y2Vwwi9&#10;EX5YQfW3nOpvOT//8nAGfwerw6kIVQZD2C0PcjXHaqAaF+XLx7ywhNcWh7piGa3nfCrkObS2gqAs&#10;8DT+nifw9x1N6x/Kn1Hqz6/3N/Du8QWtb1sMHtgDPlS3fTt+ZoqatbKjv5Qgfy8+rh0JwG60vlJ3&#10;HY0SlCoMkDLU6pCmukCpQZ3rWNlidZAZTOgKhAKgWuRL8Sn7KxgqIaL1wqoJdOn6lZlTjFs+Efk3&#10;T6C2spRskK1Vuyt9V6jk6mhrq9/P9VkwKqT0LLh0rmOFvbf5NR1bwNn5PZ1bANpjo/b4uFWHD++X&#10;mpAN1nmL8hLCr/SKAZ3mxAQ+wc5YXY7W+trRbHRUzev3rxl1V0PwVdLKPpLa4/OrdF0ZV8GPr62E&#10;g+b8Ht8n8BhKQjwigKpK1fzgorGo2rvj/r1TVHFHqOh24wYtsFP7t4iwW4RsAz7Ggbk4l7GYtngR&#10;LmQuowJci0sn43Dz/Fbcu3EQBbTPgp8aI5TnZxKAWU5LLG3AVHyBFpjvWXzZ2O+HhHt5+RVUaVtM&#10;zX1S/b1bEsdRWex6gk/zfxZ+1gLbZggv1AZLqu+FAzxF893hdP72rTK/hOD3hJwB34umucDnJlFi&#10;QGiuv2+GINhZ5fde9Tm2+GcqPyk8zfUJcgJe8zBzgea6IPiLAWD+ub3I2bMYe1fEYNVwfrEG9cB8&#10;Wlopu2k+nQiyjpji2QmTqLpG8i/6aJfWtIaCgbWchCKvjaDlUYziX/mxhOBYJR6o2MbTFk3hF0Wv&#10;MZUxm1AzCs+3F5b698Fas+9Ff6oc2j8qidkenbCQ98yTzaXdnereDpNo50b2FYy+Mu8xnDGMP8tI&#10;WiqBcHT/Du/gNpSw07GgNpRf7gh+yQW5wRx1TTDUdY26FsUvqGIwFVEkgSh4Du3ZGpFULdGEoNTj&#10;SH5xo/vweTyPpsIZ69kV0fycEd2/YnyBIVRb0S7fYLRHG8zkH44VIz0RN84XKTOoCGdGUFUPIgjD&#10;aX8DDADNut0oDywlyJZTBarmb1noAKMCN0T7G/AtbQLgWtrh+CH+WB/lh0X+fU2LrDVDvbCUv7N5&#10;hKBTCN0fM/hHZYJvD4ygah7E37+v4NfzS3h2p7rt1wphnl2o/r5Fv85Uhf3ambk+AVDQ81PrKwLN&#10;372rORcAZYlDqPhUHP0Ogm6dnCwxRy2Z05phWWDNB2ppnIAn2JkVIPx9+RCUqg0UFN14Tc/bGDsL&#10;94suoVHtsGh/tTWmwGe7QTeaTdMdeNmmp9ba2mM9bu+xwLMw1HWd61hw0/Xmc386t+DTNY2618z9&#10;MSwMda1FTVUeoUb1U5NPhSfg3TTKz8JPx83nAHX8QGqx4jrP9fhVVFBFate1hwLKfcKUsHlYcgWm&#10;xk97AhOGsp8qQ3lsyl+uoDSf0CtwavUqSk6j9M5JFOcexW0qwGunNpryl9NKehyYY+zvib0zcSJ1&#10;JtK3T0bWwbnIOb4U5zNX4goVoACYf+0A4yDt8EGj/ioIP+0RonlAsw9xAW22NmYvJej5/qpDLOfn&#10;qKHdF/SqpEqpAHWsfU2eMLRPsvZNVuJD8FO8ovrTHKBUoN0q4CmtsIBnN0gX8ARBjaYo+vUTA77/&#10;GpoTFBQVr6nWnOJna4GbQ9CqQM37KVHyw0+//h8B+F/sMAH4I+/XlqfXT27D8U0zsH1BBJYO6Uf4&#10;UfmF9sJEz3aEH8FHRTGR/3Gn0ApN4Rd/HFXeSAMhAagNgdcGIwgG2dCRhMNwfrFG8toYgm80YxQB&#10;Mp5fBMFwokdHKsEeWK4sZ4ALFnr3xGLf3vyi0xoa69vTWN7ZfN9ZVH7TPAhPt7aYQAUzph+tKKEj&#10;8GmeTmAawS9rDI+HMaIZgppgpwju/KWxuBH84oV2+xph/GJqlOXV9SHmOYQbv/gCYiRhMIJ2UOAb&#10;yVFqclif9hjG42h+iQcTjIMJxig+Zyht4CDeH8LXCuV7hdDeBXX+lMrxc4zmH4wZIb2xILI/1o3x&#10;I/hoiefGmNg8ZRBW0QIvj/YyTQy0rE2KbnGIK+bzj4GgJ7srJaikiHoCKuKH+GHTiFDTKHX9kIGm&#10;bEadYeYG9sKCQf0MAJUFHsff3XCq73D+rgdSnbp1/QwDunwKX/5bhbh3wkB+Zk/+PrTGV0AS6BRS&#10;gYLgwP6dzBygzjUO5O9Y99s2+T58nhIofvyjE+rdHUFeBCf/jcKo3J31wSqBaWNWhSh07sHX1xI5&#10;D/3hCeqHPSnLUE6nVfeQcKqpI2gcBaiSGPUEVEjtCUCCnZ3js3Cz15rDSyGwNb8miOnYQk3P0bmO&#10;FbpXz9HjOtY1q/wUutZCWV+thFDpi+b/nCJoR/FJGZYVX0KFKRx2FKGuWWtbweP7VFT3BbzySygt&#10;PIMHVFtlhM39u1RcJbTBRYQlYWgUmIBDSGqU8tOm5dq+UvsC37uRQQV4FLfO7zIWOOfoSpzcPwOZ&#10;e6fjeOo0ZB+YjeM7pyMzdRZOUglqx7gLJ2SD43EjJwV3tTHS7SNG/Wl/kEoCsPTOccL1DN9PnWY0&#10;B8ifoVjzjpeNXX9I9aokyOMKZx5QANQoCNZXF+AJ4ScImtUfhODzBnWFcRpFPGvkP1R9JSFYZ5bC&#10;WQBK9VkbLOtrVeH3tLk2E2wVoLG/BKCBYZMCfPv2/Zrg5vBTKPtrSmV+5KhkRxP0LPwc9fe+Tb4D&#10;wHJcyEhGWsIkbJodyi9Sb8zw62zm+GStpnGc4kUIeWmUGuyMCbR/yrTKBsb0/hbDZTepnGIIhOFS&#10;WASNSkwUso8j+GUayS+e5tLG0TZOpZJc4NMLC5timX8/ArEfgdgHC2jTlgT0xRyqvwWa5PcjdGl/&#10;J1ABSlnG8PX0usOk4BjhXb9BGEEn4Alq4Xw8qNPnCCPoBtHmhQh4/HmCCaiQbl8hkI/5tv8rgroQ&#10;jrwuWzzJtw/GefUw6lAWOIRWTdCM5M8bTuCFURmGdSNAuug1qfr6dkBYzzYI5rWgrrSZHb5CQGe+&#10;NmHo1+kzPvdbjODnnEFrOD/CjdY3AInjQ7BlWhS2TI3E+tGBWD3C1/TwW8bHjaUd5G5KXQTAZYwV&#10;TXOA6wZ7UxV6I3lYIDbGBCMuciASYwIQO9QbqwTPQU4d4Ipob8wKdsEYAmkEIRjB9x/YpxVcOn0K&#10;l44EIJXyQMLLh1AS1Bz7+61JgKjRqTvhJOA1B6IeE/y0N4g3f+eCoEYP/o71GkYVUlWG8N9ISRAB&#10;UIpPAJTis2303fhaapTgxfMZY8Jw4vBGurorqK+iyqquowpUDaADvjolRQhCa2EFqL9XfXpMiRLB&#10;TKDSYxaOGu11CzGr6HS9+WNVD8rMuR7XqHt13UJR0UKbANXyS69kgMpAqh/cNmroAaElS/yghACk&#10;dXQgRwt5/5JRUuqwXHbvLErvnkVJvpadnX4Xqr3T8jPV5Dm9+NTuXsdOWYqONe9XTtv74F4WyvKO&#10;o+D6IRTeUAkM1d+xdbS6K3B8zywc2TUNadsnImPHJKq/SbTC83D6EG1w2nJcy17P+xORKwV4Za+x&#10;wGV3MhnHTdy/e5J/iZQVJmgJZRVEO3OPVLkqipaFl60n9E2pjtYlc3xMJVzP30tdTSF/YcoINwGw&#10;UTb4Pp42PDTzfxrVKfuFGqIytApEW2IqXlEBKlQO85YglP19XwrjJEMEvjdNnWGUDVZW2GaGnT1B&#10;lAiRGpT9VeZXTRAc0BnA/Ur4cfxetvg3KsLffuHx9/jlP5QM+U/TEKHu0X1cOpmK9KQ5SJ4Vxi9s&#10;b8wL7oFZ/rSsfkp2dDA2eIZvN0yjLZ3ML5jm91RrN4kwVNnJeNqtUfyyRRM2wwiVofzPL5sYxS+Z&#10;EhHhhI5AGMMv30h+cca60lpT+c2gEpzLL85Kqoe1oS6IIwxitVHQMD9sGOqDJHU9pjJc6t+TSrAT&#10;xg6gzeXry7YKdsEEmsAW2JkWjzGw05cIJqD8CUWfjgQdoeTV/lO4t/oI7t9+CI+WH8Gj1ccY2O5z&#10;eLX5K2H4FVVfK0wNoH0MdicACTVe82//GfzbfYYQHvvw2LXlB+jP57u1+isGtPoE7m0+5fUvCVZa&#10;bRfawM7fGhAG9yAkunxrFOFgfvGHUyVNozWcr/k6gmrtyACsGxGAuDHBWE71tyTKEwvCCDB+5iVh&#10;A7AwyMXY2+XB/MyB/Yz1TYwJxPqhvvydEIAjQow9ThoehE2jQ811zR0uohVeqtpAvs4svsYEv94I&#10;5b+JB615r45/hWuPr81cnid/b/0JaZW+qPbPhb8/7eErELr1amlUoZ3/UwiKZvkblb2XHuPzdI/O&#10;1R1GiZAA/jHT5kdqjqBO0E7rKzVJpeUlCDUXOKCXgPgVggZ2wNL50cjJTiVw1FegFo31DQzH5lqA&#10;NTx+P6en0GPaDc6sEOFjjwipR1UO1BQWlgKWVX46tsCzcLSAs9dt2PfVKBhqtYhVgi2UALDxsPQ6&#10;KktvEHrXCL1rhN4lFOafoY28gOK7BBbtalnRaQLvlCkyLr1zCoW3TqDg1nEU3c4k9LJQnHeyaTyB&#10;wtzjKLmTZR7TWEKbK/gpykyhcjZKb/O5N9JRQAt75/Ie0+peTU9P7ltgAHhs9wykE34Ht45D+s6J&#10;OLZnOu3wPCrCJaZBwrVTCbh1LgW3L2p/4IMovJlh5v/UHUYWWGuD7xPKxgIX0wIr+8vQFpkmU00l&#10;aDPYCrXKf6KlcFrR0kAF2EAb3NQIQWFA+KTazP8Jgq9peZ8/47lphCrlR/BpFcgrZ0WIXROs+r83&#10;b50OMTqWInTmAFUILdurzs+aA5TyU4ZY6k+rP1Tz54Rd5qbRPCYANjU/+PlvtL4Mc/7Lf9Am/y8q&#10;wL/xZ6xG3qVMHNu6FEmzIzE3og8VYBcCsCumBXXFjMDuJts4lfCb4deLEOxhxum+PakGVWzcjTaX&#10;1oZfsmj+Z4/ilz+aXxJlWyN4bRC/ZOGMCKkqhspMhvVui/HuBCxfa65fD6wI6IWEKDekjPLHnqlR&#10;2D8zBmlzRmH/9GHYOiYUydG+xiJO43uO4JcwjF9iqbmgbgQex4HtP4Znmw8xoPUn8O74Bbw6fA63&#10;Np9gAMO15YcE4Mfwafs5/DsSBJ2+MSFoRfRuTxvcHlG0ulG0ujH9uzBoh2l5h7p0pMJshwiCIJDg&#10;GEgYenf4Gp4En3f7LwhSAfQbRPbtxNehHe7ZFgHdWiGwu1RjGwK6FaII/BGE4HD+fib6dMVsKrTl&#10;Q7yxjOptCWNF9EAsi/LCEtrZpYPcsEJFzoPcjfVVEsSoP4YgqNg6LgIpYwZh8+gwEwKhls/NDVSd&#10;IhUkX2tBmBsmUUkH9WttANiv+5cY0KclVRwtLxWsC/9QqLGpipSVoRX4XPlv5UbVGqQaP49ujvWl&#10;FXaSI5oPdHoBCnqehJ86w+hYINWGRwH8gxjCfxs1SRAAlQjRPKCWwmlD9X5U0G59+YcwuCsS1k1G&#10;3o2TeFytrlFUbrVUf40EISFWS0Uo9WXBZ641Qa72Ea0t4VdDdVhdTfvKY6lAQUvPEcCaw85aXPt8&#10;XbePWTja59iwSlEA1Kh7W1jLZ4JW8OH9W3igpWn3bxj7W6L6vHvnUEiA3cvLxF0C696tYygg3DTm&#10;X8/geAR3rh82UZB7FIW0oXdvZeDuTYKN59qoSGB04JhtlGAxX6/49gmj2IoJrbtX9iP3wk6z0dFp&#10;qruju2Zh38bRSNs2Efs3j8ahbWNwZDdV4M5JhOBMZB9chEuZ60y94JXsRH7Jd5t1xAU30gwANQd4&#10;n1ZY7y1VKiX6oPA87fAV1FbcdDZJlwI0yRsHgrXVUoK5ePpYrfEL+VdJzR7UEYYgVFlMQ1MPRCq/&#10;56YEhqpPa4DVEss0RHVaYb2hwpP6UyG0VYJWDWp8o8RIkwL8/genJb6zF7CzMbrqAp1zzfm9D4HP&#10;rO0lDJvv+euEzv8TZCAfFyT/F36TKvzuCWrLb+PK8e3YvGQM5ka6mvWm80IIwtDemB7cC5MGdsF4&#10;r84ce/CL3AOTfHqaGM0vyXB+CSL5JYog/CL5JQvtTAtJCIbKSvJLEESFFkYrFULLqbm3MD4W2OEz&#10;hFKtCQ7TCVDV/O2gRdRSueNLJyBz+RScj1uArOXTkT5vHFKnDEPCqGAs5Jd7Ar+kEVQtoXzNIAI1&#10;mK85sN1f4cPwaPepAaAPX9uPKjCAX7xARmgPQqkXYda7HUHFn7F7K2NlQ/UYI5IQjODPHs6IJPSG&#10;9OuIaNdOGMoxgjCI4OPRA7phUC+CjrALJywjCcjBvdrzM7Xi521NqBKuXalK9TsgDEMJwkgCJJIQ&#10;DOtCBdy3FcZRMS+J9MLaUUFYTgCuHuaL2JGBWKni5ggPWmF1ghmAJVR/AqDqAqX44of6IcFsphRk&#10;QKhRsX6In7N+mL+/hYMGEIBUlATpWP4bDfbsBF++p2uPr0z9nTvtumunL9CXFl0AVBsrNSkdwH+n&#10;PoSilJ3T+dnJBDdXgKr5EwAFS0FPAHSutzdt8wO8uhr7K6DqvWR7Nf8nFWiapPL/hodLS4we5oFD&#10;u+NQcvcSYaMdIesMABvrnfW9NuEhoNkQpDRK9alZglSg1gw3NClGCzo9z0JLIaBZ+Olcr6FrOrbX&#10;dW5hqNeRJbbPrSwvMY+10LyXzX5KBVbf19IwlbjcNNZXFri0IAdFVH0FVHAFAhajKO8Yx+PIp3oT&#10;6O7Qwt6+esDU4RXfEQSPUH3x3vxjVHonDPyc5WnOMjWpRqMI8wlFQvLuVQeA54/FIuvgUlrfGdi7&#10;cST2JA3nOBw7E6Kwb3MMDm4ZTQU4iwpxHs4fWUV7t/6dArxLBahMchHhq0SI5gDVIFV1hg4Ac1Al&#10;6yv4EXomY91MAaqcRx1qBEBlgh8x6mtL+MstNSpQEBQABT6pwGcMs52AkiJqiGo6QhN8aoaqneCU&#10;DGmywLYO0FF9TiZY83+aBxTsbFssC0KnQ7TKXjTvpwJoWeBfHQv8d6GN0DUP+Ctt73/87f+hPdY8&#10;oFpmUVm+rucfgis4sS8JK6cPwWSqvWl+3THesyNGeNDaendCdP/WBAK/2FQNoVJzmhcjyAJoD30J&#10;nnBanSgCIZg20O2bjzDg279gICHn35kg4pfOn+HLc1/eH8Brvm0/xUBa0Ch+6cYOaG+2f9w1OZzg&#10;m4CrGxfj8sYlyN22FjdTViOHIDyxbDq2TYnG6pgAqsaeBoACnyAT1IWwJdAG9yGcqNyCZIG7fUvw&#10;tYIvFY9ssV9HgVIJC80JfkMl+Dl8qA69Wn9kfqYgWuVg3qsxhOD0p4IM5PMER10PJNzCerQlQDtR&#10;2bU3wAvv2R5De3embe7A124F95afoN/XHxoFGNaTKrUJuM4c4tcEYUuMpVqaTbCtiPYztlexeuhA&#10;rCQUl2k9cCRV4SB3A0CTDR7mj+QRwbTCnoSdr2N9R4UaKFowxvGehaGuWMjnz2fMpVKe5N+XAOwM&#10;n96ytlJiVKw9CTB+lv78oyGQaama1JossM61AkTx95lgn/4deE27w6k8pj2CvbtjkPYQIWQFTV9l&#10;g326GwiqyFkAVDG0tb9Sgt7KSHu0xeQxAcg5uZ8suUeRoGbJ9VRytVR3DuQEQAsoAa25atOqDNsr&#10;UG2zjB2ufg+25qDTc+01q/Kk6jTa129+LPgpBDyFPdbYQuBT3ZtpYKDOLTxWl+SH2jyI6qii/Cqt&#10;70VC8BxhRoCpXu+e5vhobakIi6m2pPIcCB5G3rVDyKWau3szjdczCEM1KMgyys/aXylAQVDWVLV/&#10;UoCyr7k5O6joEkwbrIwdM6n+JiE1SRCMwc4NUdibPAz7No1E2vZJyDow16wUuUwA5uZsQf6VVNrf&#10;NKMoVQqjOUDVBEoBqhj6PgFoym5M6/2LBoIq0FY9o4Wf6VQjGFbkGgVYq+YIj4r4S3R6Atps8Cuq&#10;v1dSf7LCWg7HY20u9fqlLPD7dlhW+QmEAqLiu+9fEHrOqhAlQtQW30LPscGq/3MAaGxuk/21CvAX&#10;Kr3ffpMS1MoQtbv/Df/x2//Cf9AG//arGig8xQsCuaGhDOX8N7x+KQPHDiQjaeVULJoUgem0opP8&#10;e2Cqf09MCeqJ8b5dzeqCkbQ3Eb1am0RAEIHg3+FL2s7P4Nn2Mwz36YMJoV7w69IK3f76e3T567+i&#10;w0f/hO5f/B4uLT+AW9tP4NOR91OheRJ+3nyOTzuqQCqE4fzSqbD34Iwos6+GNl8vPrgZpYd3oHTf&#10;VuRvW49zsfOxn0owfmw4lWcvwo5qjepqSL+uVGKdEd63IwYRgEG01n5UhgMJMe8uX8FLapDv69eZ&#10;Py9B6dbqQ7gRev2+/pM5duexfh6fDl/Qvn5rlKMngejBa26tPoJbS8K89cdw57l767/ydb41IBxE&#10;wEVSCQ5hRHTnz8JzQdDlqw947+cGgKE92hgoR/btgGjCRHZ4OMEwkVZR84JatraSFniFOj8TcGsI&#10;spVUfAsCXbEq3Asbh4UgIYqQY8RF+iFxWLDJAicPD+Y1X2dukBDUHOAygnQV1eRC0yhhACb69UKU&#10;VycEUmHL2vbu+gX683fQnzZemd8B/L1rlzdv/jw69uDvU0vfVNgs0Pm7d6HKI0Bpf/0IxGDP7k54&#10;9UAU4RwZ4IJw397w5GfS3KBWgMj+Oqs+qCypmn36dyYg29Neq0U+fx/+3bBoTgyu5BwjWNQftGk+&#10;T3CrVtJDmV01R1Um1xY/O2pOEKsV3HjtEcGlIuUGKUGOCsFNsBLULPAEMD3WHHgK3Wdfsznw7Gsp&#10;dM3e38Ku2RUE1QygXr39tLqDQKh+eAsVD67jvkmCXCRELlDBKYmRw/EsAUhlR+CoC/Od62km7t48&#10;QgA6SjD/xmE+dtwA0AGeAz91aLFJEAMsAlTzgPkX9xCAiTh1YDmO7ZqHjO3TsX/TOOxOHI7U5OHY&#10;RxDu2zQaB7fRRh2YTVCuNLvD3T6/lRZ6LwHI92vKAjcHoEBrlsKZ7PN5k8CpoLJ1Credgm6rAtXU&#10;oe6hGjuozRftb53TK1EAtBB81VCFl/UEH9XfW4LvjVpiPXlMCDodYUwWmCEL/H4O0AGi1OD3PygD&#10;rKzwc56/egc+uyyu+RygsbpNtlcAdKCokpgf8Osvf8OvBOCvP36HV7ThVQ9u4+7tM7hy/hCOHIjH&#10;jpRF2LtzFU4f24LsA4lI37oKW1dNwrKR/DIyVvEv9vxIN8wJ64/J/r0x3K0Lv+xtjQIKZPh2a4OB&#10;DF9+4f0JA5fWn6Lr539Cx7/+O9p//K9o85d/Msddv/gDXKm43AiSAVRKPu0Epq9oVz8z1nkBv1TH&#10;5o8xO7gVE3pVmWmozj6K+4f2oGB7ElXhChxdORNLCYjR/HKOJgRHE7pR/boglEormEorsFdbeGuC&#10;nwqvP1WpS5uP4UWg+fBL707wKlxafog+336A3t/8xUS/Vh8z/ooB7QkIwnIA73dt/7kTgiBh1o9j&#10;39ZUdwyXbwlM/uy+Hb4y0BtC1TvMtTOGD+huYBzUvS2f8wWCaLlDaIUjXDohnPcM7d8VQ2mpo6io&#10;Rnv3MHN009TlJYzWNcQDywZ5YV10ABIEt2jN9wUbe7t+qD/W8TPH0f4mxhCIQ7Q2OgjJMUGmNGal&#10;gSeVJC3wEjVIHeKJhRFumBLQG0Oo4IMJMxU896Tt7aPPRAgKfMruSt25Evo696Dtd9cmR/oDQkUX&#10;GdTPKD3Z3kD+m0f49kGQW1ezFnhUhBeig/ubpgjKBrvz9WV9vQhbKUp1fnajdfbj/QP5mb2pyr1d&#10;2mFwSB+sXzMdt6+fJcAIKnV9biDk6vjHuN4pcREEtRxOgJKSEwAtlHSu6xZoWrJmQebA8v18noBo&#10;oajQY3qOHrNw03MtAO17WIgq7P0tBD4BUCB0Qsd5vEEFz7cNACvKr1ARXiXMqP7unqN1lZU9bZIc&#10;Un+ywYKfowQ195dh5gELcmWDaX0LHPWn9vSm/IUA1LlJltziF4EQLLyRhvxLqaYT9Nm0VcjatxiH&#10;t0zDgc0TqAJHmXnAwynjCEIep4zHsX2zzYbpAuC1M5tooQXANKo/ZX9PmCRImZIhfG87BygICoAP&#10;NNIKa7WKssCqbaxmaI2z5gAfqThav4faImOBbTsshQD44ola8Ujia5+UKjwnEJ8/0VygUwYj+Al4&#10;TiMEKsImJfjd9wKe0yjBKYfRsjjH9sr+KpzGCE4WWKUwKoC264DNTm8/6Zj29pefCb9f8fbVU7N2&#10;++a1o7h09gCu5RzGjfMHcTlrB3KOb+EfoyOoKr6Eynvn+QcmHZk7VmLDtCisIgBXjPLDwiEemBxA&#10;4Hh3o9qi+umjpAAVA9WQJ+E3oHNLuBAKvQm/noRb5y/+jK5f/gXdvvwzOnzy7+j82R/Q5fM/oNNf&#10;/w09vvwjFdJn8CJABnB0b/8p/Dp8ajLCRxZMRPHeLag8dpjwO4HHOVmoPXUMlempuLVjPbbOHI4p&#10;VE+zqRZnDXLHaK+eBKCg0xoBjIG0t16dvyHMHHgp9B4ehJtLy4/Rl/Dq+fVf0PObD9CX4NNxj68/&#10;4M/7Adp/+ke0J7hbffI7fP3Rv6KdPsM3H6NX688Iwy8J078SgHxNhlu7L9GXj/Vv9Ql8CZQhhJsF&#10;YKRrN/jo90Fw6nlu/Hl8e7eHO39X3t1ok2mxvQmfUCqrYR7dMXagQOiOBYO8sZjWeC2hljwqDMkj&#10;wxAX4Y04Ai4hciCSqfgShgQQjkG0vfzDRHAqUaKWWeoYIwu8mOBbMYyKcogPZga7IMq9Pf8otTIr&#10;P/p0+wo9qGz78XekeT0LQRVBC4RKdmjUdQFwOBVpREBfY2/9B3Sk2utl1gBrw/ThfG8BUCUwKokR&#10;YKX8BD/t/iYF6E5lKDWp5gqy0kqYRIf3x/bNS1GQd9EAUPN4ZvNz9QBsIPio6EziQ2BUV2iT4Piv&#10;SQtZ2+aJET3mgPJ9DaBVc7pfx7omGFrQWSja5ze/z57b+zWaOUCVv8gKGxBSAcoGCgjVhEEVVWA5&#10;rWPJPVrIUoJQiZE7TpmLMr0C381L+w0EFYJe8Z0TuHtDnVlOmXk+qb0HhY79dUDoQPABj2WBpQBL&#10;+TwDQCrAs2mrcTJ1EdK3z6YNnoaDKRMIwLE4sHEMDm+dhIxd05CxexbOZqzAheOxuHBig0mCWABq&#10;DlAKsKLQ2SVOZTCyv5oDrCAIa+5foQW+agCoWkaTASb8NKpJq7XAdSaKncQH1Z9ZFaImCFKADKP+&#10;nj7CC/6le/Oc0NOKENMUtcGATgpQ9teqQaccRmUwTl2g5v9+/MnO+TkW2ILwvRV2rv/8szMfKNv7&#10;q+kG8yNePa/DLf6ej2bE4eKZfSgvvMG/nFrLXEAVe8vssfIgPwc1xfyMtMMludnIOUhluHgs1o4J&#10;IgB9MSW4F4Z7tEeMe0cM5pcpqGcb9Kf97fHtx+jw1YeExV/QURD5nOOXH5jo9vWH6CGAEIgaO3z6&#10;72j5p/+Jjp/8q6PCvvkQfdsQKB1kNz/GRKqJkytn4MGR3Xh6+TSeXb+A5zcv48WVc6jLPoIb2+P5&#10;84RgRqgLlo/wp9LxwXjvXhhK8IQRMH78YvsQNh4daPMIH3cC1rsLrV1Hfhk7fo1+tOpSpwJet6/+&#10;gvaf/Bu6fPFHdKVlbfv5B/jqw3/HFx/+G/78b/8Nv/+3/wt/+f3/wCd//id8/cnv0Zn36HO4EvJ6&#10;DZc2nxP0f+W1jwn23xOwnyOGSnSkZ29CrTeV5lf47M//jI/+8H/jkz/9A7746N/wR76u4sPf/098&#10;9uE/4ouP/wntv/oTelJVCo5+tNHBjJFefTAz3BfTQ7wxP1jL43ywNsKPEAzC2kFUgoSglN+qcKq+&#10;EFczdaB2WWqMsDicMKQSXMnfjUphhntTrbt2NCs/enXlv5cSIF2+Rt+uKn1piT6dec5jT6oz7fkr&#10;MCpZIQs8ZqgvRkZ6mzKXQFrbQQO7I8ijE21wJ8Tw/UYM8jRrg1UYPaC7k0yRDVazVNldNVhV52jN&#10;HcqCa65w2GA3uo01KM6/ShtL4BB+Zg9gjo1UgI31WglCNceorXnA7xKVYRPcBKvmkNOxRgs6c179&#10;Hl4WchZ09pp9LXvdnlslqOtKhCj0HC2JMxZY8BMInVA9oBIEWulBdVR5E/dpF8sLqZoIi/KC8wRf&#10;NopunzSgk/29R+BI8RURPsoI372hhgTqw6d29NlNsMw2EKooEvy0PE1zcbTCVIgClhqa5l3YhatZ&#10;STifsZYKcAmO756PQ1umYN/GsaYGMJ3wkyJM2zEVx/bONdninKNrcPVUMq6f2Yp71w/S9h5F4a10&#10;Kkttk0nrrZ3iqABViK14wPd+ZDZhv9qU6NHqlesGhmaNM0HYqO7X/F08qnKSIFoLbJfEaZOop7VU&#10;glR/Lxoe4mkdjxuqDfwEJNMRmqESGKcM5mlTNtgphdEcoCCohghOEbST/FBY4NlGCY41FvgEw+/x&#10;w/dKbCjZ8RNfux5XL2fgSHos8m+n48mjcv4MT/BM85FP+R/mUSF/39dRU3QZDRW38VTnZdeReyYV&#10;GQkLED8pAjPDXDDSowOG8D/zYIZ/NwKGX/ieVEbtv/wQX35MxUT19Mnv/8HEp7//R3z+h39Cy49+&#10;hw4EYzeCojvv7fLVn9GeCrD1B/+ITp/9Dr0Jj15UUL1pi/sTAuFUI0kTQnBx60rkp2/DrcPbcfXA&#10;dlzekYQLKbHYPn88JgT3wdwoTyRMGIy1o0IxI8QdIwiciL60WbS5/dtRrbUj/Ai8/lR9boSgeyfC&#10;j9d7EdY9Cd1On/0J7fgzt/mAAPzsz+jT9ku0/fIjfPXx7/Htp3/GB3/4B/zrv/53/O53/zf+/AdC&#10;7C//hm/5WTrxs/Rq+Sl/7s/Qg2NHAr4bX7Pjp38gzD9CYKdvMdilC2IIsP6E5J//9b/hDwTen373&#10;PwjCf8DHf/xnQvUf8ScC8Pe/+2/4l3/+/3D8v/C7f/3/4i9//B983/+Jj/74j/jyI/6h+PRP+PaT&#10;P6ILf94BnaggaasH9++JUe7dMMO3N+b6q6uOj2mXtSC4H5bJ/g5yMxBUIkTHc0P6YUpQH8QM6Ap/&#10;quN+hFTnjp+ie4fPCb6vGV+hV8cv0YeWf0D3VhhAy+5Nq+7Rq62p9RsrAFJ9Bnt1R6BHRwQRfP5u&#10;7eHbvy0iqQxHhVMh8mfxpeJTVtiboDOZYP6R9CUIPV3pEPiY2VXOpTXHlhg3YiCyjm5FZRmFRPUD&#10;Y3sfqRkqR9MRhtDTDpQNtVRxVdqHyIGcAR6V4BPVAdISG1g9vG8Uo4CoDdMfm5pAKTlCjMcKozIN&#10;/MoM2AQ0W/is6zZ0royvHrf36H77nBYm+UEbrASIFKCzQZCTFFAIDg9oF1UTWEr4ldzT/N8ZA8DC&#10;28oEOxnhEtpNZYWV7VXNny2ANpaTyus+n6slcQrV4pkefeWEUikheU9tsA6h4Goqbp7ejEvH1uMk&#10;LfDRXTNwdOd0HKDl3b9pDA5uGosMwi995zQc3zcX2YeX4vzxdSYJknd+lymkLrqdRuvr2OAKbYyk&#10;QugiFWBrh7iL/Ae6zF/IVRMq+K5RT8Km+T+FtukUAFUcrk7ZjXXO/F/9I1nhMv7DlFHSE4JPnL6A&#10;Zn8QUwjtbIup4xcvavFMHaIN+GzZi4qenVUgdk2wswKEICT8bHNUHf/4oyCoekCnA4xdAvfzj7/g&#10;F60C+fEViksv4fD+OFy7cAivnz/Ej2+pKAnTN7Lfz1V2wL9y/HzV/Ld7RIWvecy6xyVU6Kdwes8G&#10;bJg6FJN8u2O0RzdE0+YF8kviShvVo/XH6EZF1Zo298vP/ogPP/hX/JFq5/f60v/j/w8f/+4f8OUH&#10;/04r+Tu0IlTaUB22ow1u99nv0fbT36E11Vcn2s1OX/wJnb/5MxXZn0xR8jivjpg/xAub5o5D0rzx&#10;WD5pCJaMDMVYftE8On+MwP6tMV/zYUOCsWpYEBYOCzT2cYhrF/h0bQlPhkfXr2k7v6RC/Qx92xKu&#10;Gvnzag6ywyf/gjYf/iu+EGgIuI4f/4EqVjD7FF98QJATOp/8+V/4WQirP/0bPvzjv+GTvxCMhGPn&#10;Lz504tMP0J2KtiN/9k5UvF0+Jwg//wh9v6ZFJuyDlAzp3Y6f7c8E2e/Qg0Ae2IPX+nShIiWIOnyB&#10;bq0/Qtsvfo82nzI+/wPafPknqsR/MYrxz1SfH1J9Sil+QFB+ZI7/Oz79C/+ofE5r/tW/UMX+AQP5&#10;76DSotAeXyFKSxEJndFaokhVNtanpxnH+fTAaB8XDB7Qg1a1HTq2/xid+MegJ1VyV6rk7lS0Pdt/&#10;BVf+XK5dqeq7tYV7z/ZmtcbQkP4YQpsbxtfRXKA/1Z97n1ZmHBLgiqF+SoJQARKMHvx36U/IefMx&#10;X++u8OHo5S4o8jnqNMOfz9f9W8ycHIJzWXv4fcon8MqN8qvT8rfHhBxDS+FsCF7WEmv5mgOrCrNK&#10;RCGAPqoSBJ37awjMmodUeRy1lri6ssw5b1J0FnoWbNYOWwAKdAKtfVzX9Dzd10K7n6ndvdkcXKUw&#10;6o4i8EkFNs2NOStBLpoovqsEhuYBsw3sClXITAA6ClDF0CpzUZbXmXMTdJQ00b6/Wg9cR9hoTbAA&#10;KRVYVXbeJEm0jrfw+gGCbAcuZyYgJ2MNTlDlHUqZRBs8GYe2TsCR7ZOpBKdQAToAPHt0BS6eiDV7&#10;A+dfVB3gIf5cGSi9cwwVBbTeKoImBB37fZZBKBO8Zfy5jPJrAqBd66zPraRIg+b/lBTiH4X6WqcO&#10;0BRDK+rKTTME7aGs9cDaI/jVKyU/NP+nJXHOxugWfu9tr2OF7TUB0K4DFvgs/JxVIHYliFSgkiE/&#10;4CdaYM37/UxF+OLZI1w8fwAZB9eZIvXvqTR/0IZLL/nafO/vXmrHrRI8un/TKfrm59QqlmeEtpYB&#10;ntufjHUTIjBxYDcMd+vALxm/xPzCeXWQBfwYfQiWdl/9kRD8Iz7ll/cPtLe//8N/x5+oZj764J/w&#10;xZ/+Ga0JmNaf/AGtCJA2f/0d2hMIbQi/b//yj2jL885UOF2++ROV2l8xb7A3smMX4taejXh45hge&#10;XzmDypwTuHt4N47HLcGUEDfT4WTFMFrA6CDEDQ/BGq2LHTMYcwcPRIRLB9pdqj6Gp0o9CIg+rT6i&#10;KvwUfVt+hK5UnW3/8g9o/eE/ETy/QzuGLGxX2vUuX/2VP9+f8cVf/pXW9V/wBe3rVxxbfcj7PqFN&#10;pc33pJr0UhF0my/h2ZZW+NsP0YtWuifh3v0zKt2//gndqIRdqAr9pajaSG3+K/x6t6It7oYRbt0w&#10;rG9HRNB6RhIkQ6iOYry6YIx/L4wP6I3RA3tihGevplrDdgihalNCx4Mw9+zyFT/X5xjA6Nv2Y/Ro&#10;9QG6tpK6/jN68PfX9cvfo/u3f0KfNgSxPjNVnivv7a1EEP/NXHq0RA++Tmf+IejAz9yZCrVTq7+a&#10;sRsh2KdLS3Rv/6UJt95UbbTDwQRfCP/w+Hl0hR9tsOb0lBDR/GCYNx9z64ooKsHBfr2MKvR0ZfTT&#10;ul8Cj8f+bm1pnZ2awgBPrQ/+GjOnhOHa+XR+nygeBMB6wquBlreRSq6edraGUGLUPxbkqOioCE1X&#10;GJ4Lahr1uFRiY52OdY8DxaqKUgM8nQt+FpAOzJy5PsFMoLNWV9eag1HXm3eC0b263uLFE32xi0zW&#10;U1/6Rw9v8wanW8oDQYJgkD0sK7xgFGDx3bNUWLKu54yttdlcwU9QdDLEgt8lAzqFmh9oTw6pP21N&#10;qXDUoLo0qyPMOVOzd+fqfuRd2kMbvAmXT2xwALhlEo5Q8aXvnIyjOwg/wjCdqvDonjk4lb7MqQMk&#10;AO9dTiUAD/Nn0/aYygRLAaopqjLA2iaTKlRzgKUOyNW5xnSBVqsvft5HVH91NWri6gCwjipQdYAN&#10;BIlUX12NlvY4yRB1g7YNEcwxwffsmZSfAKiQ/X2vAJ2EiJSgXQLnKEGjAAlAqb/34FMSxLHBP/3M&#10;8UcnKfLzL4Tgbz/i119+hBo0HKH6O3poFX+31/Ar4fmzMsqE74tGWfMHpqxJv+dK/tGpLLlmFOHL&#10;57Qa/GxXMrYhblIkJvn1oM1sj2Fah+vZhTasC8/5n39AR/h1+4aW869UcH+m4vkjLe8f0YagafXp&#10;v6MNbWZXWmSppA5KMPz19wTC73lMCH70z1RkHxBS3xpoRfdri4wlk1B1ZBcaTqfju5vn8VvRbfyt&#10;6Ba+u071f2grtkyPoarphnm0wJoLXD8mDJsnR2HXzFFImT4ccwZ5YnDfdub1PGnv3DkKfv0EBFps&#10;RT+CsG/LD+DS6kN4EOCeBIVWdAwk3JTM8CA0vWmZB3b5Bt5UalraFtqDlq9Pe4zx6oWRhNPI/t0w&#10;3oOg6kPLx3tVGuPy9UfoQSXYkza5B5Wtt7LbfK3uX/4O/QksP75WWNdvDfzUSUZtu8Z6duDvtivm&#10;hrlg5VAvrB8egA2jwxA/KgQJYwdh/chgJKnkZUQYEmJCsG6wL9YO9sPSEC8sCvXEAsacUA9MCRzA&#10;f4/uGO7dgza5E4L583rz5+/Bz93+qz/gGyrMb/jv8jV//5/+6R/x4e/+Oz7/+N/w1w/+mWr3H9Hy&#10;yz+jfatP0Orrv6A9f0fdO6lAWmt3tVSuNfry39il6zfoq/1+CWQlSiKo/gL6d6Yi74hwz27w79uK&#10;oP4M/r35+ag6w906IsqnMyKoHE2zBJ9OCPHrhHXLJyDvmrovyTkRLgIbIVhXR8X3WIrP6QKj0bHD&#10;ulZB8Al0Undl5rrpFPPovRpUGNgxBECFjg0UCTILOAHNQk2jQGePdY+d97P3KPT8Fq+elPMLU4rn&#10;9SUmBIHaKq0JvmFUkuDnHF9FOb9MgmD5vfMovZvD0ZbDaKWHSl1kNR3wqfmpaX1FFaKuMAKeQKjH&#10;ZYHrCRzHCjuNEapKCNTcDORf3Ydrp7bgwrE4A8DsAwsMAI/smmq6wWhp3LHU2TiaOgfnjq7ElewN&#10;uJKViNz/P13/HVXl1m17g7vqVtVX9972fXXvOfcNO7q3OecMgiTJOQuSBARRUEAFRQUDCuacc845&#10;YM45oGIGFDDnHd3ve+6pXr3Ph0c9p7X6Y7b5rGflBeu3ep9jzDEOL0fFxS24yVFxeXs9ANUYSWpU&#10;xVEtCN6voO2+awU+Ht1XDUOqJAGQw9h+nq99KCV4lX+gm/wD3TL2Vz2TrUjwPULPKoklCBobTPg9&#10;e86ZNljHssBW3p+1G0TrdeoLYu8Btm2wGfVrgOoTbO8AUcDj51+oBusDJSZlhvB8SQX5hL+O54/t&#10;xpzJWdiyuojv8wTe1NTiNz7HO76mtwSyGtOr5uF9/p0elFNl3z5roKn1yycPL+LczhWYOzwZIyLd&#10;kBnigNwoF2hT/4SkQIyN8UEB7VEhVVtOqDu/zFQvrj2Q0LsrIntSJRAmvds2olJsCg+ppfbNqMYI&#10;Ia0dUvV1+PFf0ZuWMaR7F4KhnSn7fqAoE6dn5uPIlBHYPSEXZVSDZxZMwM0V03B50USsHNYPAwO6&#10;IjWoBwaHOxsQLs8bgB287YbCIVgoCEoJ0qoHO9AK87k0vBRppu1THp/AFEYQKck50bULBvv3RpYf&#10;7SLVWBYt5BDat8G+3THI1xFZVDnpHjzH9zY8xA2jo30wMqwPCgicwggfFPX1x/BQT7N1TgnW/l1b&#10;w7NdEzjT+nrSzgd2b43uhI+GzrlqHzHVcygh0pcgTKJayqDlH+LXHaPDXDE+wh3TCcIp8T5UuAGY&#10;mxaGxRmEPIG4MF2Jz8EEYihhqHxAjqQgLEwOx/yECJRE+2EifwAKI70xMtQb2cEeGBBA60ol59m1&#10;DRVuQ7Rv+p1ZX/yelvob2uxv/vJf8QNtdosm36CVLDh/nJrxx6kLPyvHri3QvuV36Ni6ATrxdffi&#10;56g1wx6KnPOzMwVTCcJAwjzGqzuVrCPyIn0wNycFK8cOxfTMeEzgj1RObADiqCT7hvRERqof1i4r&#10;ofs7we9OhbG4sr6quqyhYxMIUWBE29wEthqpwfpRa6tD/kDzdrqNZZU/q0AdSyna1wuCUni2xRXQ&#10;BDod2+dr+dz2OqMNPw1bAZogiFpfqsG56YHLua6GyueRSmGdoUVU6SgrWmoXObWHFKHWBQVFe41Q&#10;Q1VizG0IPXM/wlMFBrTl7PHD82b3henLS9hoP64KFKhYaTXt8G2qyMvH1+Jc2VIc2T7VpMLsW1+I&#10;HStHYA8tr2bBb6+Kom4fj7Kdk3Bs73ScLpvP+60iPNeiXIVRaYGtajBWGoxlgQ+jUhVpaOeVAvOQ&#10;r+0u35sUbp1KghF8pnI1ofhEa39UxC/qbpnmTi9qK/D6yV3+QNzhjwVV4LO7/GOqT4jSYB7ihdJi&#10;Xli7QaQEZYGtVBet/Wn3R31rzE9FEOzxxkqD4VCJfKm/jx/VGEm9gQXA91R+P+PDL89x/uJhLJw3&#10;DhPGDEROegTyB1NBTBqELSun4uCu1bh0fAcuHNuKCye24PzxjTh9ZA2O7luKc0fW4j4V+cuqG3j/&#10;hL+I/JwPrZuJOVRYRf34xYrpgykpQZg6IITKKxyz+diz+GUsifM1Q3tXc/ydkOntgIGePZHqTuvj&#10;QBvYXhHelvDp0Bq+XVsRjJw7NkM3KsROLRvApbMqLrfC9AQvbMyJwqbcCKwb2g/rhw3AiqFJmJ/s&#10;h0VxXlg/KIoKyR9DwrojN8YFaf7dkejeGWP7R2BtMYE5rQB7Z47H0jHDMCwumNd1R7D26iqPjxAW&#10;mHw7taCya4toxw5I7t2FwHPCqDAvjI/xR0GIi4Hw+CgPzq5UWgGYEheIMUHq1+tuLk8mYFSMtDjK&#10;G+PDPVESq14e1g6O8fxhGEp4xms3hWBL0AYTit1p9zs3+gut/1/RrfX3/BFoCK82DRDh2MrsrBns&#10;1wk5wT0wjFDPJyTU2GlsmBPnPmY3yCxCbnq8P2Yk8PXw7zCNx9oaN5fgm6ucwMRwzIgLR0nfIEyM&#10;8sfEaH9M5o9AEV/nqGhfDOTfpK9HD/jwR8aFgO7Y+ic0+/Fv+Onr/4EGf/0/0eTbfzVQbE512PCH&#10;f0XjH/+CDrTILZt+gx+/UbT6f6ENAdlVSwX8LNu3pJKn9e7VpZFZZ43o1R6DvHthVnIMf8BG4eKc&#10;abi9cjFOTi3G/nGjsCYnA5NSojC4nzcKCxJxcPdy/thewjNCyFZqGoLW0/r1QCVEPxK8eP7pUypB&#10;gY/j0ePbRiUqaqzrNHRcTcjp9jq2BqFaf/zwwR08vF/xyRpLEVbWX/4ESDNbVluXdZ2Gbak1vnr9&#10;4i7hV8EHuU6lU05iX+WTWjb4MaGn8vGChYIhGlKDApugZxQiz0k92WDUbXTuy9sLdnY/YDVFl83U&#10;dU+05lap5ziDx7TC96+pK9xGAnAJDhOABzZNMEUPdlEJ7t0w2qjBPev5hSAA928t4hd8Kk4enG3K&#10;YSkN5vIp2uDLapBuVYR+UH7AAFAFUaUABUB1n5MaNQVRCWmt/5mcRylCowIVEb9qLKQi5KqWox4h&#10;6hWidbW3Lx7g9QsqwGfaFldphr0XWBZYAJQFlvLTePfeWvOzK8HY8Hv3XjtCpO6o+gwELetrp8Lo&#10;WMURfv/jA569eITlK2ejj0c7dO3wLVx6/ohBSZ4YOcgPqbEuSE/2R0aSDzJT/JA9KBijcqNQNCoW&#10;E0bHY8nsHBzZtQA3zuszOYTzR9dg8+wCzBrcF5MS/GnJImg3Y7Ayvz+WDU8gAMOwICMK0/sHERhU&#10;R0rqDXQiVKigvHsimZZRa1hh/OIFEnIBndrQEqp4QUfazVboQpvckl86pc+k0P4uSAvBnsIMnF88&#10;CQ+2rsWjfTtRuX8bLq2ajsUpESj064WhVEoZQV1ROMAfY1KDEd6Lj0mlUpAYgn2zx+LS2oU4tmwe&#10;VkwYjlF9A2g1OyOgcxM+fwv4E7r+VKJBKoRAu5viqgo3LlR0XiiieipNCMbMVCqpfn6EcSBVVjhm&#10;JoWilJBTcyIBcBLBJwhq6PK0hCBMSwrB9GSOlGBMjPdDfqQHEqiMwqjyInq1o/L7Gr0JDadW39L+&#10;/9XsLAnr2AhxvVoik2p2XD83/qjwsVIJrvg+mBrvZVTgLKq8eWlRmJ8WjkVUgXNoj6X8tC1OOYCz&#10;ksIwjaCfkRCGKTF8fqrAqVKCcSEoiQ/CeL6+kVRkA2iNIxXZJYyd+YOg9b+2tOiKMrcU+Br8BS0b&#10;/h3NG/7NpPw0VYCo0d/R+Id/QQMqxWYNCMBGXxsl2LrZ12jTjEBv+z2cO/yEcKrsLE8nLIiLxoHc&#10;oThTWIDz48ficvF4nCzIR9nIXBwem4dNeZmYNTQRaxeM4Q/vNlTdoXAwkVtLrWkYEBJYtbS+T58o&#10;L/Ah+ULw1RF0jwkl2t8aqsAaWuE63qa6imruMX+oFfigKqyrqzSzRjWttYbuX1VJS/tQtpmw5PNp&#10;ti9rttcKbeDpsmad02xD8CtFOZ9S4Wg8eUy7R/ukhuAqFFr78LLJC7QjwgKYbRV1LLhJGWoW0Ozr&#10;dU630bGu0yxL+bxGNfYIE8GWQHz2+KoBoPLyau5SPRJYyge8QjUnW3twazH2bSxCmcriby40lljz&#10;gS1FOLhtHI7unYJj+6bj7OGFppJM+bkNJghiAXC3tQZIG3z7miLBR6g0j9NqWxZc0KukHawU5PVe&#10;9LorLxB02hGj1pg3zOutVVvPR4Tfk9tG+b16LvDd42wVRtCamxTgcw4rEGIVRRD07IRoax3QgqAN&#10;QnsfsFSgtRZoJ0Fr/c/qCqcUGOUJyk5fvHwCq1fPpgocj3Gjk1GYF4MJIyKQMzAAo/MSUcxzE0Ym&#10;YnxBf4wZEYvRI/piLMf0ielYvbAAh3bOxelDy/l5TsOaSUMwg4pvekoAFlBJLhkai2U5cVisDm5U&#10;abMHhBkASq2MCnZCrl9PDNH6oEsHJDq2RSjhFE7FFdy5JQI7qghCJ0Q7CEqt0bn5t/jph/+Bto3+&#10;hqFBzjgydRRurZqDqr3b8culy/jjxk38cfsm3lw8gqPTizCTX+gh3p2R2KcNcuM8kBjYE734Reza&#10;7O9Umi2xcWIOKrauwq1tG3Bs+UzsKCnAlOQoDKK9TXTrjgiqnzCCL5wAjCCAY/i6Eh3bYTDV6hBv&#10;R+QHumJMqAcmGMj5fIKfenNMjPAyLSql/DRLBU6jOtSODe3bHa8CBGrUFNIbI4KdkU0lqBL98QR7&#10;UNfGBO+P8GvfAMFdG6GfY0sM5+c0OtQJYyOcMCXRixD1xowkX8xLDTQ/BCuz47A6NxErhiRgyeAY&#10;rMiOx6JB0QaGi3l5Fl+bXp/WBafHh2JaP0IwNgTTEgVwAjDOAmAeX/cAvrc4r57wd2gDZyq4Hu0b&#10;GQh2akVryyHAteLfoHXjv6NpA6rBhn+hIvwLVeL/MnBsRTAqiNW51Q/8sfoO3WmVPTo0QYxzR2R7&#10;OmNKmD+2pCbh4KB07E5LxuaEWGyKj8HWpDhsGRCPXYNTsHvEIOybNAJH187gd+4Q4XTbwO4Jh213&#10;NWRhLdAJeoRbPcRstafjmsc2EAm3KsKqioqOdrraHBNoBn71c/25mvpAiZ5DCk/P8/DeLQM2G4IC&#10;nZShPet6nbfB+JUV4dTiPr12NeH3+CYByC8+1Y8Sap8rPUaBgRpFRq31QcFNkLMVnurqCXIaOmcB&#10;T6XlBcHzhMpVYyWfm2bpVFSEilGDPF/zQInHVGIVR3H/uspj7TAAvHRsKU7sn4EDWydi7ybCb0MB&#10;dqzKw0HCTwA8sqsYh3ZPNre5dGKZqQd488Jm3LuuBOi9fKy9uHuVKvBWGS2v0nC0Be8olaaKslLB&#10;Sr0SgFJ9Nrj1mlUT0AK0BUIdPyUANZ7xs3lL8L17XYm3Lx9SDVbhDcdLDaP8ao0SfPf+8+6P1+oQ&#10;994qhKCCCHZvYKk+KwrM8avWAT9Hg5X3Z7XGVBDEUoF6jLdvXpr6gzculWHZ/LFYOj0bm1eW0u5u&#10;QeVN9VUuQ/mF/bh6dhcundqGs0c34PjelTh9cBWundmCq6c34cjW6dhQkomlQ6OxJCsCizKjsTgr&#10;FnP4JZxOWzaDaqQ4xot2zQV5/MLneHdFtnc3U/Y+xakt4qmA+tEeRRM0obSekV3bINHFAUkuvRDp&#10;1A0dmn2Lv/7lv6EjrVZpejTKV85C7bZ1+HD2ND5eu4mPN27h/bWLuLdvPa4smYqtuUmED+2cUyMk&#10;UTn1IwA7tPoabZv+DeEu7bC6KAs3Ny7HvR2bcGfXWlxftwjH50zCuqJsTE3vhzwqvUwfZw4nwqkn&#10;+tMCJ1MhJlLFJPN1DqYizHLrhpEBzsjx6IoRVLFjg1wx3KsHxoV5GBUoGBZHqkozAUiVNYlKUNY5&#10;l8o025uWmu99mG935AX2QGGkCwb4dqPdboHh4W7IDe6N3FBnFFMlrs1JMI3ilw+JJOz6YvHAECxJ&#10;DzF9kJcNjsTCNLUHjcOKzHgsz+qHhemRZl5K+C0aSBAOiIRK48/pH0n1F4SpsaGYER/Bv0skAe6P&#10;0SEeGKHirlR/8a6dEaXtbcr969wYvaiIuwuCbX5Ex5bfo13zb2hx/452zb4xKTsdWnxrHTf91ii/&#10;tg2/gWO7pvDkD0hA17aI6dUFib26oSDAEzPCA7GoXwRWJ/bFkqhgTPN3wzQ/V5T69Mb0AHcsiPDB&#10;wnBvLIsPwc4xg3F27Ux+b8vwgFa2jipPW9wU1RWUNGs9TxZYltZYYUKrSpZU6TBPHvMc71P3yFxW&#10;pzbdxr5dpZQcwVZFYMkO6zEeElzGHmvoep4XCG3w2VCspkrUOdv+CngCoL2mqNuaitBa7JcF1qgx&#10;0c8rfBPX8KKWIJQSrFSFZOXGWbtGzLkHVIHaQfKAl+8RIveo5NRsyACQ52gjNQQ+YyX5eE/52Gqa&#10;Lpup9BoDSwKw6i7ttPYI1yvAW2c34AqhdqZsJsq2T6R6oRXeMha7140yfYLVF1itMY/vnoZju2fg&#10;nNJgTq6iAlyPClrgW5cUBNkLbYW7TQhW3rZaYyoIojVAUwlGxR74uk0aDIEo+Kk+oPIgX9TnRtbw&#10;PdbxPdjw01qg5tcvFQVWXxCC8DXtb309QAFQ89t3Vi1Aqxz+Myo7a73vrSDIYSm++krQ9VFg2V6z&#10;7kcVqDzAjx+tQMgfH3/BP/6pXMBf8Oef/8C///v/NgvIO9bPwYqZw3B01xJU3jmP168e4P0rqtBa&#10;qlP+Iz6rLEf1rbO4d/UIfwSO8z2fRjV/ZM7vXogdU4dj6+h0rB+eyC8qv4CZfWnLwjCVFq0wguDj&#10;Fz3buxOGenbkl78DhhKAGVQ9SbR3sd2boh8h2N+5EzI8e2F4iHrYhtMmRiE7PABdWvyI//nf/+9w&#10;pKpYm5+Bu6vno27HBvzz8hX8cvEyfr5IB3FwO26unoOr8yfhUNEQzO3vh/heLdDXvQMyaRWD3dsg&#10;2LkJhgR3xMrhcbi2Yg6qd+1AzbFDeHxoHx7u2Yobm1fgxLJZ2Dt7MjaNH4NNRWOxatQI2k6q4cRo&#10;jAz3RTJfY6pTewxwbo/+VGjJHAOc2iDDtQMG8bmGeHUm4NWG0wFD3LtiuLcDRgX2NsDLdONroeId&#10;4NCC13dDUbgrZlMVL6FiS+P9kr06YdHwBKzM7IdVQ+Kwe3w2yibl4sD4odgzdhB2FqRj4/AkbBxh&#10;jc0j+mMVf2iWDYrBSirAtTlJWE37uCIrAYu0PS45AvNTojE7ifOAGCrBCEykhZ/AURjlY8A32NcR&#10;yab4QldEOrQjuFrBh+rXS4ni3VvCg7NLp2bo2a6hGV1b/4DOtOnd2zZAtzb1x7TqSpnp1U4FLFQu&#10;rAv6uzlgeKAHRge5oZSf29xIqs/QQJQE+WGUuzMyHNsjhc+TxMdO4XPm8Ecmj+p7vJ8LFieGYf+M&#10;Qlw9vgNVj+ggCbInVQo8WAEIBTaU4Kxtcc+eqtqLtUNE2+EUpFDhAxVCMAVQqQIN1AQtqTqCTKAT&#10;BHWs+wqClQ+lAqkUeV5QE8gENSVFP+FjSoGaBGrCtJrXP1KyNO9Tdf+z9bXV4FdPa2/wRVj9QMws&#10;FadBVaeiCNUEhZRQzcMrhFV98VQDPgKw/rj2vgVA7aG1QEIlpWbrvF6VlV/U3bTUo1GEvK0UJFWX&#10;AiJVd09RoR0j/AhAKsA7l3fiJgF4av9sHNnJLwgBKPWnEvhG/ckCc5zaV4rDO0oIxFJTDuvK8eW4&#10;fmaNiQLfumRvhTtgLLCq1wh+2gkiFahodJ0qQOv1GxVo2Xh1tnvyiMCT7ZX6I7hNQITK9Tnh97KO&#10;YKm5hRe0whpWBFgBkPoIcP14RwDaPUF+Uc4fZ+37te2viiB8igITgD9/+Jz/ZyLABoTvDSBlkwVB&#10;WWFtg/vnv/+b6UO8b+siLJmazR+BxQTgKTx/cR9vXz2yWnk+voO3dfxHunXeAFCVfCqlfPkZXN6x&#10;GEfmFOEorel+2suNealYnhnLL1wglU8fjItyo9qh4nNrh0x3Kah2yHBpjwwCoT8BmMihpkljo2jx&#10;Uqkes9OwbWIBjsydgplZqXBs9SPa0W71d++O49MLcZ8AfL5/G349f95Y4Pfnz6By+1pUrJiNy7PH&#10;48j4HKwYFIm0Pu0R5doCYwZQ6fRzp7LqiMKYbpib6ouLC6egavdOvD5P13DmNOpOHMGTE4fw5PRh&#10;PDp2EA8P7EPVPv6dt9M9rF+Hi2tW4ODsqViQnY6imEAM9XeiKmxnepkk0lYnEYSJDs0R36Mxojr/&#10;hH49miG+ezP0o62N60wl2q0p0nu1RrZbJxQGu2ApVdtSgm798FSsyemPNMJTPXrXjxmIXSPTsa8w&#10;C2WTh+NQ8TAc5Ps5WDQUO/PTCMGBWEfLu4Eg3DFqAHaMHojNPL+Oj7NqaAJVYT8sGBCFWYmhmEPg&#10;LUrrRxtM8CkVhrZ9uD9VK63+QHf1RG5v+puYviW0qVrv1BpohFMnkygeSkXo27MNPLu1MpVhXKgM&#10;XZUvyPfj0qUx3PieNJSo7dDxJ/g7UvU5dUaqq5rOuyLf3xVjA3qjkCpvrLc7hrv2wmCHbkhszx+j&#10;pg0R1OQneP/wDby+/xrBjb9HYocWGOrUFYVeTlgwKAHndq8hxMrJEILn4QN+162taGYbG8djQamG&#10;YKSyMxHi+hw9FUm1tqzRAgt2BJOGoCbI6bZSfLYCfETbKyDev3fTKDxzu/ohNVgncBJ4j3Sfe7S+&#10;HLpcS8AaEAqcvM5+jq8eU/E8VKoKVZ3pByxlRiCYgAaHgiCCXzXVUuUdKSeCjuB4JPXEoXXCGoJP&#10;3d9qCBOzh5iqSmtqaq+pZkt1VH8CnhKNTdEBXicQSi2qvP6DG7K/B/ll3WeKGNw4sx5ny+aZNJf9&#10;hN2udSONAhT4pADVLP3ozmKqv1KTCH35+BJcJATLz9IGE4B3r+0ye4LvU1F+ToPRzpRjBoR3rh9B&#10;lVJz+Pr1Gs1r47CSoal2qf4eC4AKhNTQsqtDnCBYV0HLqx0gD/BMEWHCT0NrgHYQxI4GqyiCeoSo&#10;IZJ6gqg95ocPtLAc72iDVTTVWhN8ZWzv561vdkl8RYGt7XK//a71QNnh3/ArAfn2zRMc37cGS6fm&#10;4MCm6eY9viIAXz+vpjWvplK9g1c1t/mjdInv9zgqrh2iRT6GKtrjKxsW4ORcqucpY1BWkkcLk0Vl&#10;koD5qbRaCYqIemN8hAfy/RwwyLktBhMauZ7dkOPVDSMCHDEh1gdTkwOxhl/oXZPzcGrRVFxbuxQ3&#10;N63CipFZCOzeAgUp4djHx79LyNVsWYHnZbvx5swp/H69HH9cuYyqrWtxdUEpLs0owtkpo7B1RDLy&#10;IxwQ1uN7TB0UiPUj4zEmqBPG9e2GxRmBuLi4BDUH9uAdAfpL+Q38cvMW3pWXc67AL9dv4sPVa3h7&#10;4RKenzyNFydP4TUh+WDPLpxduQSH503D+nH5mEq45Id7Idu3F9JcO2KgW0ckO7VCnCNBSPUZTyBK&#10;4Q6mOhzWp6tpWTm/fziWD4zF9pGDsXPsEOwopFpNjURSz+aYlhSEXWMzcXDcUBwpGY6T00biKCF4&#10;dGIuVe1Q7BiRiu35/IxGZ2D7qDQqwCQDQym/VdlJBGqsKXk1LV7N0j1pw72oPmnNfQk8l05UrR2Q&#10;7NCekG6DeOUZ9miFeEJL3fDsJYiYXh1N1ZpIWuFQ3j6YajfIqQMCeexH1evt2Ab+Tm3h16sNfB1b&#10;w5N/G88eLeBB2Afxuv6uPZDZx5F/W2eM9HdHHmGW4dgJaQ5UmV3bI6J1U4S25G2btYDPjw3R57sf&#10;4PHt9/D47u8IbNQAkc35Y9G+FUZRCe5eMBkP71zEk1oCjYrOwM0MSwVK2Wl9ULtCpO7sUljWdjfa&#10;ZZ6TdbWHLhuby/kBYSUAag3wUTXVWyUvVymgIVt7q34QdJU8Ryg+fkhVeP8WGUZxRxVoDwNEgZHD&#10;huZXaohUSYAJhALgA0LgLhWF2QlCQAkUBnhUevaQdVTl6GopKIJCFtmsBQpqBInpKlef9lJbpTU2&#10;a51N64ZSiCalRikoHDV3T+Mxbekj2rM7V/ZY1aFPrMY5AvD4nlKqwGKjAPdsLPgEQNlfQXDvRlrh&#10;nSU4f3g+FeASC4CXtkJBEDVI0k6Q+7dUgqsMD7X7g0NVobUt72GFtRXOKEC+Hr0+sxYoSBOCtbLq&#10;NdcJb9VKvGWGvQaoQMhzowDVH9haAxT4FAiRGlQeoABoq8D3nLV294siwm+fmNkkRVMBmijwr1Y1&#10;GDsIomNFgJUCoxxAJUR//FP9Qv7Ar7TGUpU3zu3FqmkjsH1FEcovbjSBmpemSnUlXilfsZZqtbqc&#10;9vckgX8Y96+U4e7R7bhIKJ2aPgFnpo/DseljqVrysKsgkyolFStpyZZnxfML2t+UZFeRzsUDY7CQ&#10;Fk2XV/HLWzatAGcXTsbVlbNRsX4ZHu3cjMd7tqGKNldKIIX28OiyUlRtXIxHq+bg6dbVeHfqKH65&#10;egl/Ely/nOP/xea1uEP7em32BJwrGYldhOnc9FDau1bICuqKVQX9MaO/J4qjOmNdTgQt8HQ8o9L7&#10;cOU6/rxbiX9WP8Ef1U/xj4dP8fF2Nf64dR8/X7uBn3n9q9Pn8fLUWbw6dQZ1R4+i9thhVOzainOr&#10;l+DE0nnYO7UQK2nNZw3si6mpYabWnrqvae1z/sBIrM1NxtaRGdjNH4aD44fhwJhs7BmZiSOTRuEA&#10;X+uEvj4Y4tEFW4aloWzMUOym3T1A6En57R41CGVjh2J/wWAcJBx3jxqInVSI63MSsHFYAtYPS6Tt&#10;pfLLjMOkGE8UBDnRdvfgj0x7pPVqi8RuLRBH1RbTtSn6UsHFdGnFuSViCEHtNBnYpzvS+/RAmqcD&#10;BlKppXs7IZXHcSoUy/uHUB0GEGwhtO7BBLkfjwMcCMGerU0CuQ+HLwHoRwUcQiAOcOuBVKrJDD7u&#10;UL/eyPR0QkLPDoigugtq0xg+LRrCq+lP8GnUEN4Nf4Lz3/8Gl2+/hnsDgrDB9/D+8XtEtmyOgd3b&#10;YOGINNy6fNQAUPZXOzTsYgTWvt8HeEroyYo+JszsXD1BULeRhRX4nppiCVr7u10fILEUnwXA+2bW&#10;ZalC2y5LzWm7nHn8ertrjxpeb80WAD+pRj0ej7+qpPpTD5BqQtAc3+axFByVnzbPCxSCntbxLBBe&#10;wAPl+FHxab7LL9hDXaZaNOkyRuEJfBcJO1lgAlbnCUXNgswDAvZ+/U4RpaU8oDp7UF8ZRhVdrp5a&#10;Rws8F8cIt4NbxmHfJqW/qD2mZhVBKMSxXcUEobbCTTXJ0FeOL+X9VtUnQssC7zQl8c1WuJv88pdb&#10;DZukAtWTWMnZylW04WeKINRcM+/9UbVKYZWbaLjWRJUC86z2prHCJhpMCGpXhQCo3SDPn1XiRX0Q&#10;5EsA2muAPxOCP1MBvn9LAFIR/v7ra/wq+/vhDQFpBT60DqghFWilwPxKAKobnOyvXQ3md1Pt+fff&#10;3pq/zY5VpVi/IA9nDy02YLerVr96eg9vnt0xO1pU9MFUwrm4Gzf3rsTlRaU4PDEfZ2aMw8X5/PGY&#10;U4yzs4pxasYEnJgxESdnaYzHmbnFuLR4Kq4vn4lLC0s4puDa0pmo3LIS1YRe3b5deHFoP14dPoDX&#10;Rw6ikgCcnhKBSf39cGPDTDxcNQsPls7A023r8PHSOXy8cQO/X73K2/O265bi+pzJuEgYnaaKPDJx&#10;CDaNHICCCDfE9mqGsSn+WDs+hdB1o2oKw5mFE3Fz20a8vHAFv92uxJ9VT/HvT9/j36pe4I87j3mu&#10;Cr/efIDfb9yhzb6GDxev4ueLV/CWtvvVWarCUyfNeEVl+PJkGWoObkfFpuW4vGou33MRTs+kEp0z&#10;ARfmF+PG8lm4s3ohx3xcXzINN5bMwPWFM3Bu9iRsyEtHnk9PrCLATk3OxyGqQinAQ+NyzHHZ2Cwc&#10;KBiEg2MycZjn948ZbJTgppxErBocjRWD+2IeVZ96/w4hdFId2iKF9jWxawtEd2iMmG7NCaDWVH1U&#10;poRhEq/TUER7mFJ7QtxRQKWYH9qHn5UStgOQF+qJdD9nxLp3RUCPloikTe7r1R1BhGoIjxUl1s6Z&#10;AD5uII/9HFoZCPalZe7v2o0/Ol2R7KaeyF2pLDshrFML+LduDM9mP8K7ZSP4tWkOvxZN0KfRD3Br&#10;8C16f/t3uBoANoBfw4YIa9wU0bTHBdE+uHRqO57W0oI+pJqjpX1ep3aXKmVfadJjpPoeP5Qao7p7&#10;IBDytvXHss5WfUBCj8Cq1i4PXq4muJTvp4iv5vt3b6KS8NNsBzc0BDWt8T3S3mDep5rHAp/WBGV/&#10;P53jXKP78TqNr2Rr7986beygbXMf3VNSsHrlWpdVJEHrgJ9uQ5ApD9CO+qoxuh0V1viPx4KpnuMk&#10;HlRo/62CHmeoxk4YEGn9T1Hau9dof6/uxrWzG3GBCvDo7lk4vG0ioVdogh6HthVh11pFgcdiH9Wg&#10;Lh/fXWIssNTimQMLcIUAvHVpM26YaLDVGF3VarTX+MGtg1ZprJtHrOcUBKVavxh6P1KET2h9pfxk&#10;gWsVuKmj/X1iJYs/e6IgSCXevXlkCiG8fsnx2i6EYK0Bmp0ghJ+sr21/f/7wun5Q9f38Br/T2v4q&#10;AL4nCKn4BL1376xjywIrJ1AA/J2w1H5gAvAPqkBTFOEDntTdQdmuRVg3byQuli2nxT0ERdjVwU5r&#10;lS+f3uaP1hXTCF7LC7eOr8e1rXNwZdEEXF4wCVdpXa8vmYWKFfNxe9UiPNi4Cg83rUPl1vWoJLSe&#10;7tuGZ/t3mPF07068IejeHi7D2yOH8eHEKbw9dhzvTx7Dz6eP449zJwm9pZgQ748Vw2JxfdlE3F85&#10;DZWr5uPV3u347fwZgumqmWsJyttLZ6N8NgE4rYggIQDHZ2HPuCwsy4lHpi+VTmBXHCLcT62ZhoU5&#10;4VhHS3xs1hhUbF+HtxcvE3b38WdlNf79US3+UVmDj/erOR7h450H+PPWHXw04y7+oEX+cPky3iv4&#10;cvkafr16A38Qwr9euoBfL5zD+9Mn8PLAftTt2sb3vAHVuzagZs921Ozejdr9O/H04A7U7d+CO2uX&#10;Y+eYYZjRLwDLqIiPTxyGE5OGm/XLfaMyUDYqE2UjB2Fffhovp1E1ZmBvQQb2jR6EXTy3cUg8VmRE&#10;YzYV9egAJwyg+urv2AFRHZujX7c2SOzZnvBriWiCKoHAS3Zsj3Slo3gRfL6OKKRFHhfpjXFRPhjP&#10;oXSY4hh/TCYAiyJ8kUsgpvj3JtQ6Id6zG6I9uiKIFjicsy/B502YBtI+B9FKB6sREkGoMmP9CL04&#10;566IdeyM8K5tENSedpfDu/mP6NP4B3g1awh/AtCrRSP0adIAHg1/gPM3f4MrlZ/b99/Bp8GPCGrQ&#10;CFFNmiOdSvTQjoV4XkvoPFarCKuRuZTg0xqrD4gVFKk2x89qHxFAgtEDowDtKi061vmq+wJU/WXZ&#10;2iprjU8FEQQ+qUgDvXo7a0Ao4ElNEqL2mp+GUX6En8aXx7ruq3tUfBU3TuAulZ6aIam4piyxhtTg&#10;QwLQQFHWV9VFBEGqQxtwjxVFfUDQ0epqVFeetxRehRqla6eFau4RfgTeA+0ckf3kXHVHBRFUqt4C&#10;051ruwnB3bh+jgA8vpJgm4VjOybjyPaJ2EsLXLa1sF4FjjYQPLydVpj2+IjpDDcHF48sMQC8cnqN&#10;2Q1y+/IOPt4eU5BVj69ReduqUPOAQ9WtBWJZfVn3Glpzq/+xAKjFXK1dKjJOBVhLBUgIaqfMy2e3&#10;zVY4wc/aEvcAL19W16s/a371qsYA0BRHVUI0ZxMQ+UXrfQQij3+nAvzdRIAt6NkQ1LBVoN0XWPOv&#10;KohAJajeIH/SCr97/RTnjm/H6vn6LBaYcmVPaqQAaT04P3+qf8Ry81nfvrgHF3cuwvkVpVRxpbi5&#10;chZur12I+xuXo3rzajzeso4Q2IrXZfvwy8kT+P3MOfzj4iXOZ/Hh5Gn8cpYAOUNonLuIDzz366kT&#10;eHekDO+OEohUgbV7N2HL+GyqlB7YNKo/Ls4rxJ3l01G3cSVeH9iNtyeP834EzrEjeMRzdxbPIAAn&#10;4WxpAU6XjCJIhuHYlHzsGpeJ2QPDaPFa4/imxcC//zvunNyJtQWx2DEyDMemZuPG6kWo2rcX1Uf3&#10;48W5U7S+BFr5Nfx+8zr+7f59/PMe4XjnLo8f8PgeLfJt/OOO5nu0yhzlFVSjd/Dr9QoOKsZrd/Du&#10;yk28uXwdLy5dxqvLV/Dz9Ru025fw5txpVGxejwPFhVR9A3CkeBSuzqNqLh2D08UjcWLCCCq/bBwZ&#10;PRQHRgzEvjwCsCAdO0ekGPu7m/Z3D+d1mf0wr38ICvwcMZBWtT8VWD/a0cjOTU2T9kSn9qa3coZ7&#10;F2RRGeZ6O2IM1d64KG9TSLUwggCM8sLEGF8zJscFoDjWD8XRvrxODZP8TfmwgYRrsk8PRMkCO7Uj&#10;BNvBV4qvJ+2v9lFzhPN5wpw7IKgHFSGhG0KLHdq5JYIIY/92TeDXuhE8Gn8H15++gU/zRghu3wqB&#10;HH4tm8Kz8Y9w/+E7uHF4/PADLfBP8Pr+B/g3+Ikgb4uN84oolpRVorp/NgAJPQJRwPtkdzn/554g&#10;AqFd2UXjcaU1DCRpfQVAa7+w9gUr9cVSf3Y6i0AoZSf4CW626tMsJSjY6bzOmWAIz+n4KwHu7k01&#10;OCcANWiHtcan+e5NQornHt4m4OptsOZq2l+pPFvpSTnp2DRLN+OUOaedIjqW1bxfrqIHJwm6o7h9&#10;5TDuXFVgglC6c5hQ3Iubl7ZRuW0iwNbi4okVOLJ7Gg5vpQLcONbs/hD4BMDd6/IN/A5sHoPDOybS&#10;/s7Ayb20wLzP9bNr+dhbCb6dpiCCXRBVKlCl8avuWLUIHygYoqAAX7uU35fvRY3hBT0NgbD28TUD&#10;QisYUk4FqCiwVRBB8BMIn6lhunaDmCRo2V8qQOX/0f4qCGJmBT7e0Qa/VyDkFX5RJPgdFeHP2gKn&#10;dT8rCmwHQjTshuiyvr+ayjCE469/4uOv/4bfP/zCz/gaThxYgzOH1uPOzdOoeXyXkOY/W91DvrYq&#10;/gPSOvA93Tm/C1e2LsDlpZMJv5lUNPPxaMda1OzYiBoqn5f7qPDK9uM9ofYHAffx7AX84/wl/But&#10;5J/nLlHhXcDPhN6rI/uokDbj6W4qRQLq7pq5VJKTsWfSUORSteX6dcLh4iGoWDYFD9YtwNMt6/Hm&#10;4EG8O3UKv5w+w8c/iIcE2N1F03Bl+licmpRPCBZSURXg+KSROEiIbiJAxkT2RklmLN6/rAHwO24f&#10;34ED00dib3E2Ds/Iw7HZBBDt+9U1tKrbVuP+znWoLduOF8dpyU8fxrsLBO7Fk1R9p/HrtYv4vfwK&#10;/rxRTgt+DR8rKvB7xV38+bAGfz56iX88/YD/77uPwK//AP74B36rrUPt2bO4vXc3Lq5egdML5uDc&#10;/NlmG9j95Qtwa95UXJ5SiAslY3F+8micHDcCp8fn4URhDg4Qdntp5fdw7FYUmPZ3I+G3gMAaTfhl&#10;EH6pBF4crW4ibW6SQ2uku3RCJqE3IsAZY8OViuKCcUrcJvSK+/pgcqwvJhB+4wnCkn7+KI3zRwnh&#10;NynGBxMFRd5mYmwArbEPhoW6YVCgo1Xdx6ktlR7hx+fQ2p9nF2vftKAX6tgOYYRuAF9DaPc2COxE&#10;i9yxGXzbNobTj3+B209fw7NpAyrBhvBr1dTY4IDWzeBPCAa2IAhpf12/+ZYw/N6sB/r91BQxHdtg&#10;4egMioyzqNOPsOws1d+z2hoCzlJ/RgHWA08gtEBHUNXPxgrXH0v9GRjKGitqXG0pP6lBS/URclor&#10;rI/mCoZVPK7V49QrPKk9wU5QNBCUguRsq7/Ku7fw1X3CT+PeDcKp/ATuEXoPqQQrCCrNAqDW/SwI&#10;ygJLBVqFEuw9wCYRulIRVW0x03oiLxMouk57hu9zfkiV+YAQvHed6uuaiiioR4gguN/UEVTg4qYA&#10;eGoNzh1dguP7ZqBsy3iqvzHYu36UGQfq1Z8geGAzlQ8BeJoAPLF3Jq4cW4brZ9ai4vJWaw2Qj2fy&#10;AM06oMri7yeAlQx9hK+fYNZrIqxtK/8pCMKhXTBSgAZ6ypPkLDtsqcAKswYoCFpBkEq8eK5RjVcv&#10;rb3Ar6kApQLVJ9j0B6EKfPXyCSFIK0z7+0Hw4/igElb164BKhP7AYeyvSuJTAaokvoYgKEgKir/+&#10;Qhi+/4MQ/Ij3r+r4Ps6isuIc/6Fuma1GL58/4ajFU0Lw+RP+evK9lZ/YhqtbFuHmKiq/jYvwcNtK&#10;PKbdq9q2HtVbNqBu+xbUcDzdLRAepKoroxo8QMV2CB+OleEFoVe1aQluLp+C8mXFuLF0Ik5OHY7j&#10;U3NwcEIGpiZ6Ic2tBaYleOP8jFF4uGY2Kjcuw4eD+/DbybO0vlfw71ev4+dDB1C1cgEq5k5G+axx&#10;uDiVIBNEJo3GkXHDcbJ0JLbxSzQzJRiDvTsgL9EHG5bNRvVN/i2uXsaxVQtxeMk4HJ0/EmfmU0Eu&#10;nIKLy6bj6qo5uLp6Dm4Q7Hc3LkbFer5XHW9ahsrta3Cf1rm2bBcV3TG8Igz/qK3Fv714i3979hL/&#10;fP0Gv7x4yfEcv7x8gQfnzqB813ZU87W+PH7IBHCeHdiLuh1b8HDFYtyZPwPXZxbjUmlR/SgkEMfi&#10;9IThOFZEJcjXv4fw2zY0CVuGJGARbfMEv14Y3KsdUrWuRwApLzHLpTNG+vbCmCBXFEf6mCKoAtzk&#10;aNpcArA40gslgltEH8KwDyYRdlNiZXt9TEc5DfUaHhflSVXox9kXo3mb4ZFuSPXuhlhXqkDCTyXE&#10;vDqrijYBxudWdZzAbq2MHfbr3spUzPFu0xA+qordghb3J1pcArBPU1pgAjCgTTP4EIIBbVpYoyVB&#10;2Yi3Jfw8aIVdfvgW/o2bI5LXzc7pDxXeqKm1IrpSgFJ/Gi+eWOXubQgKcjb8/jMMrftZTY20ZmeV&#10;0FLAhLchBK01vHpLTPDpnKBYSeB9CrTUD0FQc+WdW3isGoAEn4aU4cM7NwVAWiQCSbMihoKV1vgE&#10;OCkiAUKgUNEDO5hhjqnqBDpzG/UMoQ2W/ZUNNjDk/QQZWc175cfwgOCrpE17qJw0JT1fU9BjHyou&#10;7MFNKpSb53aYCLACIGcOLcKpg7NQtl1R30LsWzcSZbTB+9bmYb9yArcU4eiuyTi+ezJO7ZtmegNf&#10;PbbUKot/cavJA9Q6oCpDqzWnXRRV5fjvcFQRgKYiNN+PIK20HGvnisphqRKM9ixfx8s6qr3aW0b5&#10;akfIi9qbeFVHAD793CNYNQJfPKECrO8O947q753KYdWnxag8lmmXKQVYvxfY3hWiPECde/+zVSFa&#10;6S5Ke9GxSYMh/LQlTgD8888/60H4GYq/E5YqKKm0g2eP7uPnt1KVb/GBz/WaSvDFE/2iXsH9C2W4&#10;tXc9bmxaivL1S3CPUHi4dTWqtqxC5fqVuLdyKR6uXY7Kdctwl1/yqnWrcGfVAlxdUoLy5aW4On88&#10;Tk/Px7HJOTg5JRfHJ2fhRGkO9owZiEXJYRjh3xP5QY5YldUPt5dOwdNtK/Bszxb8fPwY/nn5Jv5x&#10;5S7eHTuHZ1s34f7i6bg8vQjXZkzA5WlSgSMIvyyUFWVaeXPDEjA3NRiFob2R1qs9Ijo2RmlmAo6u&#10;X4DdS0pxevMSXN29Brf2b8T1LctQTjBfXj0XF5bxf2DFHFxfPR831y3CxaUzcX7hVFxdSrVJ8F/f&#10;thS3Dm5ANRXhHz//iudVVbi+Zy32LZyIA4un4MaONXh2fB/V42n8ebMc/84vx4fzJ/Hm9DG8OHgA&#10;tTu2onbTOtxdOg/X55biwtQinC8ZgwuTC3B2Yj6V4HCcGD8ch4tysH9kBnZm98ea9FiUBLsjlypv&#10;IFVXZu+OSOvZ2uxIKQpxxXRCbArVnGa1wCyhvdVl9QQR8NQ7eGxQb5OLOC7UHZNod7VrpSQ+ECW8&#10;z9joPhgdqarRfigkGEdH9kFOYC+keXVDind3RPRqDb9uhJ+KOHRS9RzCi7OGIOijnirtGpuWnz7t&#10;m8CXo0/Ln+BK+Llz+LRqhMC2zRHYjiqxPYHZmkqyeVP0+UlBkO/g1bABPHkc2LgJ4ru0w5xhyagu&#10;P8vvRLWxqkp0Vu8Ps/732NoRIlgJjoKeIKdZ4LMhqHOqEG2CIVXWOp/KZJndGwpgEGaaBTUpO41n&#10;vI9Unc4p6KFjgVCAtBOhH92twBPZaQ7BT/czALQhdV+lrq4dNgU273AIDFrH07hDcGno2BRH5RD0&#10;1DLzwb3TpmT+/VvH+URShicpQ2l/eX9BRo+r8lkPVZZJtlN7clUtWut/JvF5r1nAr7hA26qmSqfX&#10;48LRZWaL2+Gd42iBR2PHymE4QAW4a2Uu9qzNx76NY7BvUyEObZuAozsmEYAzcOnIYtMZ7urZjQSf&#10;kqEJP6rAB7eUC6hqMFScSodRKf7btON8nUrxkWqVArT3N8sKK3KtnSsm+FOlHMbL/MMQiFR/pn6i&#10;XReQCsuC4UO8ofp7q7U/zYSgagTau0PUqtKqAUj7+4sAaMFQKS4C4pd7g+28P6sqtLX+Z9tgzV+O&#10;Pz/+QRX5hr+s1eaP/Op5HUFca2zw81r+clbdQJ0i91ePGQBeo/q7sWYRHmxeSYW2krBbiPJ5U3B9&#10;ziRcmlGIK7OpyqYX4vxUgqk0H6en5eH0jJE4UjICR0uH49CkbM65OFZC+BWmY3F6KKbG8AsZ2wez&#10;kv2xa+xgwnMBXuxcj7daTzxxEh8vXMMfF/nDcegoHqxajFt8rqsE4JVp43Bm4kgcLaKtLRqCbcOS&#10;sCG7H1ZmRmFOClVTuAuyqZIyqJa0m2M4QVIcH4wFOclYMzEXayYPw8ZJw7Bv1ljsmjrKdJXbRAW2&#10;YWwWNo/LxpbxOdg0bihWjkzBqrxUrB+VgW08f2B+MU5sWIp9i6dh34x8HJ07GhdXTqUqXorKLUtR&#10;t28Lnh3eg2cHd6CWyldKuXbnZjzbvQXPd2xC3abVuLNkDq7MmoxzpWNxjgr23KRRuDRlDE5NzCPM&#10;cw0Atw1JxLSwPsh364ocgi+L7yOTY4RXdxTS5pb29cWcpFDMUwP0uEBMpbpTTqDgNz7MzfQOHkdL&#10;O562WDCUEhQEtXVvAm9TTFiq77AAOIbgyw9x4+yJYcHOyAnujUH+vRDTuz3Ce7dDiGNb+HVpAQ+C&#10;rk9b2lqqPkHQq31j+HZoAi8qQEFQw6PFj+jT4ie4NCbgOId1bI3QDm0R0qENbXAL+NIC96Hy6/3N&#10;3wz8PBtSKX7/A6LbWQqw8tpp/j/S7pqafpzre3kIenZxBK3bCXRShAKfpfRke6XuBEepRAKsPtAh&#10;+Om+gpa9pifI2et59qzrNOt6zQ8VMVaKDI/r+NhPaKtt+2s/xlc3Lik95JgZShC+Uy7Y8QtDGN68&#10;eoiUPEXFx+sFRp5Xk/Tbuizo8Tqt8QmaUny3rx82EBX8NPR4gqvqBt6Xyrym3R4aZaiWHaUtrbi0&#10;E/evKwF6DyG4nSpujQHg8X3TsXfjSAPAPavzsHdNHiE40sBw+6oRBOBYqsBJVIGlRgFeOrTwEwBv&#10;UgXKAiuoonL7pi0nAaigS9XdE7TnBB9fr5o8KRnbXgu0bLCVt6hosNJ+tJ1PxVGf16ogAhWhosEE&#10;oAW/+/jw+hHeUPkJgFJ/guAbDak+jrdUg0qDUT0/a0+w1SPYVoOf59efIPjb70qCVk6gBT+rI9zv&#10;Ztgd4mwIqkPcL7TQpgqHfv0e3sb921dw6/ppU5+tkuPhmf24vnM1rhKAt7eswL0tK3GLIDw7qwSn&#10;aEOPTRqOU1PyqOpoa0uo8EqG4YQuT+UXunQEDk0ZicNTqQCpAg9S+W0dNQBLMyIIKn/MHxiEBQP8&#10;sTwjHOdmF6F6wxI827YJr/YewG+nzuJ32t/fL15Dza6tuLd0Fu7OK0b59PFUTrKNowjAYThUmI2t&#10;2YnYNDQWKwdHYv6AINo/D4z06YFc984Y4tqRqqkbRlMNjeKXW8qnMFb18ZwxPsYTxQTB1MQATOsf&#10;hDnpEViUFYvluQlYOyoVawr6Y0vhQOwszMIRvo+zCwtxdvF4nOOo2DCDVpk2euE4XJo/Dpdn0dLO&#10;LcbVxVNxY8kUXJ47Addpte8sp6Vftxh1W9agdjMt9apFKJ8/HWf4Hs5PKcKFktFUtONwqjgPe/Iy&#10;sDa9L+YRUEU+Dsgl/Ia5dzGjwNcBkwmw2UkhmJMYYqLKi9OisTQ9xkBQ6m8qbbBgJxAKgLK/gqDU&#10;4LgQdxQSdAKg8hEN/KI8DABHhXmggLcbGeqKXH5OGWp14NEFkYRgmENbWt8WplqPSpZJ+QmAmr3r&#10;FaDUn3e7RnBrRqi1bGhGQLtmCG7XHCHtWiK8I1VgayrH1lSNjQnIb/4OF6XEfP8N/Bs1Rj9ebyvA&#10;Z1R6z59YkWCj6GiBzX7g+lw/AdBeB9Rs29/PELTWEO0gh1n7Iwil7mzVJ5VpFOEXalBAEwR1Tuqu&#10;8p4SpC1Q1ml9kSpQ634CoD2+ukN1VnGVsLtchusXqMgIQvX9EPysCtCHqQip4qQUOTTLFssiC4g3&#10;db1Ax9tq14GAd/OyoMrLup85T3jy8R8SnnevHCAAD6JKaSnX98JqYk71p9L657bi0vHVuHRiBU4Q&#10;gPs2WWt/BwnBfVr3IwD3mfXA0TiwxUqIPrN/Oi4cmocrR5fg0rGVuH5+M8o5ZIMFQPUlvn1tj7G/&#10;6kRXeec4IXjSdIW7W27ZelMNpt7OP36o8l0K+FzlUJN4JXpfof21qsOooMMLA0CrReabF5VUXRpV&#10;BoBKdH7/7omBn2yw5vfvrWowgp1VF1Db4b6sDKMtcSqMoHXA+uRoKkAbejbsdPzxozrDWQC0WmT+&#10;YZSg7PCbV0/5D3OPELyBG1dP4vShrTi+ZTkOrJiFsiVTcZE28vrW5QThYhyfV4L9JWOxZ8JwHKB6&#10;Ojg5D7toQ3cUDsJOzpsLMrB59GCOLKzPS8PKnAQsHxKLuQOCadcCsXBgOOam8Uvbvw8mhnXDxuy+&#10;uEur+XjTSlrgbfhQdhx/nL6Af1wqx8dLV/Fo+1rcXzodd+ZMwLUphTg+ZgQOF+Tg4Kgh2JM/GNty&#10;ErF6YBhWEqSL0oKxZBABmxaCidEeGOLWAYOc2yDLyypKMDaE4AtxwdhARxRHuGJ2AkGSGorVBN/2&#10;0enYXTQYe8Zl4jCBXlYyFPsnDcGhqbTaM0bh5MwROD83H2fnjKRNLsaZ+UW4uGAcfwwI5JICHC8m&#10;kIuyCOXBhPMgHBmbgfPTCqiOJxKEcwnC5bi9jJ/jfP7ozphECI6hks3HiaJcHBg1GOsG9sN02tSx&#10;fbpiJK1urmtn5Hl2xxjCb1qMD8EXhIVUfQv6h2F+UhgWJRPYHFMJvymEnyAo8Gn9z7bCpYr+EoQT&#10;zY4RdYvzNsGPsVH8IejrSfXnYilA3mYMrx/i64jsIFeqQCfEqmiCUweEdGuN4K6EGCHoSdB5U/mp&#10;d7Oa3/ubkmLNEEBlGNCxBfzbN4dXq4a0vYRf+xaI6dYeMV3bo3+vbojt1gEBzRt/UoGywqHNmiPV&#10;oQsW8P/k3uXjBNt9PK2rNJFgKUDTCL2u2lJx9RA0a3vGAlu21wahnR9orDEtsLltvW0W6AzM6iH4&#10;peKzlaGGzuk16DkEUXOO8Ku5e9uA0awf8jZaH/xKJe6vX9qPy+d24+qFvbhF8JVf3I8blw4QHod4&#10;uQw3ywm5iuNmSP0JhAKgDcgKBTWuytoSjFdld9WCUmt/FgTN7ourB/CogiqQas9AT42ULm63tr6d&#10;34pywu/62U2mrNX5w4tMv98DG8ditwqgEnx71uVh67JcApDwo/o7KAtMCB6tb45+rmwBzh9dbtb9&#10;BD+pwAqlwpQrDcaKOKvydDUV4D01SNIap0mGPv1J/WlWqXwpQLMn+JF6JqsqjIo61BdDeHSz3v5a&#10;a4DWWmAl4fcYr19V46W2x9XnBdprgCqQasHvc2FUq0yWpQTfKzeQis9OhlYJfCsZ2gKg1vykBgU/&#10;DR0LfB8/qmm6pQ7VKlPFVH8nGH+hdX5eU4VLB3ZgS2kBtpcMx8E5hdg3bxz2cd41JR/baQd3jBmK&#10;jcPTsTo72YzFA2MxkzZzbnIYZlGhqDjn/BSCKEmVikMwPc4fpdFeBKAf5iSrjp4LRvl1wTj/HjhJ&#10;9fN86xoTVdaa2Z/X7uLnmw/x4fot/Hz6LOo2r8VDAvAWn/9cSR7OThpNBZiPMkLjAC3j9txYrE4P&#10;worUcGzLTcPx0iIcIFxWDk3mF98LWS4dMaB3W6TR0iX1aI50p7YY7klVSLAUEwDzCY/FfI0L+4di&#10;xcC+WDckARtzkjgSsHl4f2wtSCfcM7B33BDsHz8UByYQvsW5ODljNE5Op8LlZySrf3BcFnYMS8S2&#10;7HhsHxqH3VSSe4Yn4FjhEFyeNh53F83B3aULUbForrHBp6n+jhRRJY/JxiZFfGMCUeTVCyPcupgx&#10;nADK79MdxcEuWEDltzw92rzGBXFBWMrPVscLCcOZhHgxgTYxwh1FIb3NPDFC9teTMPTirIo1Cojw&#10;+nBXFPBHYDTV3ig+7giq4pHhbhzuyAlwIgBVpMIDWf4uSHDpjL5O7RHdq50p8x/eoxMCOrWCX6fm&#10;BoJetMTuLX4wa4GCYHCXlgjqTLXYgccdmyOmh7YM9sRAJwcM83RDuktPxLRrjT4NvoHLd39DH6rA&#10;qKbNkeHQGcv443P/6jGqPdnd+1SAVH+EnglqmEiutZb3CYIEm4bsstkLTPAJhgKhOsNZ3eCstUEz&#10;eL2GkqkfCZSyzgZ61mXtOLGiwbct1cjHeFBf/srsB+ZtvrTABoDllw9Q7ZXhyvk90PF1wu/a+b1G&#10;xd26UmaAeIPXy/qqN7DWAtVTQ2t9CoZoCIj3qP6qbtESX1dhg2Om6Kgpj0/QPNI62x0e3zxEVbaX&#10;kLIqtqgPiMZNgvD6WSm3Lbh8chXOHpyPY7tUEHWsUXs7VAZ/9TBCbyyhxy+yIsJUhYe2FJlUGQPA&#10;QxYAr53ZaOyvhmB4hxbYRIGpOk0vYkKwUq+Fr1/b8WSBpQIV6JECrK2mDeaQBa5T8MPsArlFIFIB&#10;1inKdNMoP6tB+mcAqhDBC10mAAU9qT9FhN++tdpkqieIhiyw1gG1HmgFQt7y+LVJghb87O1wdiK0&#10;YKfSWDYELdtL1fenBT8LhJYqNOkznP/xz/+N3969xp3Th8ya16klxbiyZgZ2TxuFTYWZWEWrsnxw&#10;HFYNjsfKQf2weECUUSOz+9FCJgTTjvljVnygUSsLUsIIPl+e02K9Ly0cLVdAD4zo0xFZTi0xgTZ0&#10;A0HzcNU8PKU9rNm6Ae8uX8L/fvUL/nzxC/6t5hV+vXAV1WtovRdOxWnC5wjt6InxhM3ITOwdnoZd&#10;AhWt7+r0MOzk5bNTJ+Lu8sW4tWQBTpdOxPrBqSgJ9cZQ2sjkHi0R3e5HxHdrigQVLXBsjRGeXTHW&#10;jyAkCEoJgWmE9JIBEViWHoUV6ZE8DsOSgRHWXtyh8VhPtal54zDa4xEp2DEqDTtH0yaPycCuvFRs&#10;y+qHrYNisTYxGCvjA7AyORgbM2Kwe1g6zhSPRtXqpahctZgQnIkzpWNxYDR/TIalYlGCHyb798aY&#10;PoQFwScA5tO6Twx2xUyqOMFPYz4fd15cAOZo3Y9qbk5CIGapMjRt/QTCTaOIgNMoocKbGOFGVdjb&#10;gHFcuAsKw1wIPy0HuGAk7e6wABWV7WkAOIJKcCiVX06gG4YEuCLNy8GUzgrr3hIRPdsgzqUbInoQ&#10;ht3bwK3lD3Bv+SMcGvwVTo2+hlebxvBr3wyhVIrBhGQQ1WDf7h2R6twTwzz4nH5eyPV2w8BePeHX&#10;5Ec4/u1/wv+nHzCgcxcMce2OhXkpFDrHUUf4CYJyIy+f1tCuquXlfwSfZl0WFK01QSnFz2kyAp7y&#10;Ao0SJPSMMqwHnSBo1hbrgahzdeZ2dD/1aTKq9KLn0JY3HT+8fYPih/aXj/llMvRXUn4CoFTgjasH&#10;ce3CPlrhfUYF2rPUoGAoKGqNUBZZEFSis6Bo1gF52QRCCJNqgkXQqyL8zHY35QLe1rqgFKFU5R6q&#10;xt18rD083snn2EbruhU3Caxzh5fi5L7ZOLi52OQA7lL/j9XDsX1lLo9HYN+GUQSg1gZH4SgtsLbL&#10;CYBnD87DxRMrTf6fdoFovstZALR7A2sN8C6H0mAeVpzgsHamKHXHjnDX0P7WVF/ifJkf/jWO6/xj&#10;qoaY0mAq8OKp1R/YDoTIApv1QJXHN+pPydCW9RUEBUADwXoA2k2SNKwosOCndJjP7THtfEAbgHbU&#10;1x6fgWcpRA0LhoSjOsf9+Q98eP0c147uNvtyL64sxdkF47F7fA4VXyq//LSbWfFYk0kIUCGtGdwX&#10;8/kFnB3rgxn8wk2n4tAopdqYTGUxXl++YCeMov0c5tEB2U5tzCilQjlIJXVz+XRUrVuMxxtWmXSR&#10;P+7cwT/f/4Gfn3/AP+ve4sO5K7i1cB7OFxfgVFE2reIgHMjPxL4RGdgzbAB2DE3ALkJ5J4/PUPlV&#10;rVmF6tVrUbl8BR4sXYpLU0tpRQtoc2MxzL0HEjo1Q0zHxghq9S0iOvyIVKfWyHLviAJCoEi2mIAo&#10;IahLNcJcMSPGiyo2gKrWHzP4HqfrcoI/5vUPwuKUUKMcFyeHYFH/YKxOi8QqKuClhNPSaB8s5lhI&#10;dbkoLhDLEkOxiT8aJ/k+yudPw/W503C2dDyOTRiJtYP60vr2RqFUqSd/INw7YSSPJ4W58bmCDPQ0&#10;lqVFYWlqBOYSrAL1tL7eKOUoie6Dqf18UBjcC2MCHcxcHOlm4DeRNn8831Mx34/6i4zl32NMGFUf&#10;4ZcvAAYSeAGOyOdzCYD5YX0wLNgDmYTxAAKwX++O6NurPeJcOyHFkz8itOR9aYsV/HBSj+If/oou&#10;3/yLOfZo8RM8WzaCT+smCO3cFpEcsre5Lr2Q59GbqpuP2aMr/Bo1gPv3f0d06xb8IeyJXM+eWFyQ&#10;xu/dSbOHt/aRFb1VgE5wM0qw1urzYa/tfbkuqP3DWv+zAyICoWbbFuu8IFdNgFnKzxq1ur7+nEmF&#10;eWAVPJDqM/mBRgkSnlJ96gjH2Wy1swEoC3vjykGOMjOXE3YCn4aAV665HoAassUCoJSfSYHReiDh&#10;oQKj5phQUdqL4KehPbcGhLqsyHHFUUKIj6P1OQLq5jUqQELwFu2qACgLfOX4MpzcM8NY3L3rCjhG&#10;YvfaEdi2Ygit8HDCL9+Mo9sn4PjO0k8AvHpmrZX6Qvjd0eBjGwCWq09xGZWgBcC7NxWcOWossN6D&#10;hqK/dhTYrAGqik2VtQ4oG/ykWsVhaX/rbn+Cn60CXz21usTJAr99a/UGfvvWCoJ8+CDgPeWw1v1k&#10;ea1giOyvtQ6o5ui28rNs8FseW+kvNgRt4Fkq8PPaoA0/C4S8HeH4+x9/4t3LZ7hyaCdOrZ6OK6tK&#10;cXxaPjZTpayi2lueEo5FUiFUHktT+MXs54XZ0R6YQXUxOcQJ4wJ6YmKQI8b6dOU/fUcM9+iCPKqs&#10;XLeOGEj7meXQmmoxAOdnj0flhoW4s3aeCRI83bYRT/fvwR/XruOfVU/wS/VT4CUt/aUruD5nDi6W&#10;FOLi5JFUgNbaX9moLMsC5w9A2ehMHCdI7ixZiCcbt+Lltj2oXb8ZNWvXU22tRMXCBbg2exq2jshC&#10;nk9vqj/auDbfwafV1wjv9CP6OxOCru2RLzVIRaTE45Fe3VDo2wMTgnphEiEyKZK2kna5mNZxKuEz&#10;PYYwpK2cJkgRQrN5bk6sL2b19cE8AnBeDK1+JAEYTbUW5ol5EZ5YzOtXDYjGwdE5OD+1GBenT8FR&#10;vu4VaWH87HqgyLsbxnh1p+3thAn80ZhJ1byAcF3Mz3weQSjLO5fqbxZVtlT1ZD6/wDY52tOM8QT2&#10;2CAnMybox4eXx4W6mFnXT4zyMMVqC6i88/g+h/s7ItffAbmBUoEOxgIPD3YzBWIH+6lggiP604LH&#10;UQWm+zsjN8IJuQTrEEIy0qE9nBt/h+7f/xXdvv8Lejb4G5wafguXxj+gTzMFQVoirENrJHVqg1xC&#10;rsCD93ftifTuXRHarDF6/+1f0a9tawwiIFVDce3kHDovfpeU/lJ7n2LBqvmnen8qcqCgiNYCbTWo&#10;ITBaqtCCnaCnRua27ZUa1DkDRSlDzgKhPQuAUoAGggSdYGeAR/Bp77BdM1CWVxZYaTRaA1QwxKTB&#10;3L15lAA6QPu7nzOBx/kq7fA1sx5Y9kkBCoaCny5bKTJWfqDWzXTZWEkqP0WTpfpU5eURbeZjQk+z&#10;AaI6wGkd8KZgtM8owNuEYAVBVX5hCyoubcWNc+tx+dhynDs4F0dobw+o/8cGAXA44TeCdjjHzFKA&#10;h7cV4vjuSbhwmOrvyOL6pkhWPUDTGrN8rwmCqGl75W31KFZFGMHvsFmfVAFXlfCS+hP8THMkqr/a&#10;R5f5wdcD0KwBqpDrTTNUFeYlFZ+Un+Bnig9Q/b15WY3nSo5WgVRjf6UCtQ2u1uwEkd1VgMMC4OcA&#10;iOD35VY4e7a2w2koHcbaHWLtEhH0tB5oAdBeFxQUP/7B87TGv/7xD/z84inundqL48sn4cTsAuwe&#10;lcIvKVVOgi+/3J780hN2BMPsvn345af6CHXCJIJvvG9XTPDvjiJ/fpF9O2MUre5wl/bIcWuPbNd2&#10;yO3dlpAIxbUFM/B0x3oT9HiwdimebNuEui0b8XLvLrw6dBh1h0/i5ZkL+OPGLbw4egQ35s3E5Snj&#10;cImWUbsnDhcMwfGiXBwtVH+JHBydOBxX55fw8dbhyfY9eL3vKF7s3I9Xu/bRWm9D9aq1qF65CuXz&#10;5mBd5kAUeLoiXIv5Lb+FX9sGiOzUFEk9WplyVjlUXwU+3VFAGBUQ4gW+nP26U8k607L3Jhx7oJSK&#10;azwt5mTCbzrBN4lQnBBoXZ7I40mhnGkxtXY3OcgFE2krp4bRXod7cPTBrGhf7Bg+EOemjcOJkgKs&#10;yuiLEn6mY7278zMjhH16YAoV8gKqS9lerUuuHtzPQHAGATujnx/G07JP4m2mEsTWGp+HWfsT+AqD&#10;nQ34NGsYIJrGTu4YR2hqjAlTzUAnZPs60vY6IsvHgRCkGgxypfpzov3tiVSOJI+upuVptqLKKUEo&#10;TQvGpNQQZFIt+nVogp4//B09vvsWnf/2F3T5+i9wa9IYLo1+gnuThghu1woJXdvxh68zbT0BawDY&#10;GSFNm8Dt678jtnVLWuIOSHftiC2zxuPRvXLT90Pd3tT/VypP5bCemLaYVjTYVn62/TXHXwDQVn02&#10;AKX+7G1yAp3OGctbrwB1vuqelJ0UpAInfH7epopqTxbYWGOqvRrdtz5womEU4B3Vx+O4dY2wI/w0&#10;tB6ogIjsrdYAr57dYxShAKgorwIgVuMjq4iAkqfV/U1De4Mf3dfuBPXeOI26h+fxiKCs0fWyxSpE&#10;cOswYajG6Ho8gpAq7Y7U4MUtuH5mHa6dXIVTe2fj8BYBsBBlWwhBKr69661RtmWsAeChraNxcq+C&#10;IDNw5uB8qkcC0OQAWgC8SWstAKoiTMWVvWYdsEr1Bwl9peZU3rIssKrYKHlbVWweU/1Vqhjs4+um&#10;KnTdQ4Gw3CjAF1R/r2iBbQVoW2BTFl9KUBFh2mAB8MULFUYl+N4+5eU6vHhZZxSfUl4+jzcGgFJ/&#10;NgQ17MvWDpH39eCzAKhhq0VbAdoW+Y/ffqb9/RO//fm/8eHFE9w7sRMH5xRgV1EG1mSEYdkAf8yN&#10;dcecGI6+UnxumBXlTiBK/fBLzS9YKVVLCcFYLBvm1w0jaXkFvYEOzZHatRGKqTBOT52Aum3r8Xzn&#10;JlStX4GHa1dSAa5Czeb1hOB6VG/cgOrt21Czk+Dathm3Vi1B+dxSWtlxODxqKMryB+PYmCE4NX44&#10;ThWPxLHx+bg8ZzIfZynBtxfvD53Cu7LTeLn7MJ5u2YMn67bj0fL1uDN/ESrmzcfp4om0o3FI6NIa&#10;3s2/h3uzb+HT9Dv07dwCiVSng1TDkGp1pFcXDCfAR3h2MrPsu9YuRxGIY/n+8nheoCykfRyjfh6E&#10;1jjaySIqqzG+Pc1xIdXVRIKqkIpyNCGiuTTUnT8UjkYp7h45EGXjsw3gJhMw4/x7Ec7dMC3KCysH&#10;xhjorcyIMQpwCa2vEsfnxgdimtJkggRkVxSH8/HqlZ5AZwVAlAdIpcfXprW/Il3H24ymgi0glIsi&#10;+pgiCcMIvKGqaO3rgCxvAdAZQwN7Y5BfLwzkSOG5fr078LIDRtP+l6aHY25mJOZkRaGE0I7q1Q6O&#10;Db5Gt6+/RZe//xVdv6YK/PEnKsAm6NOkEQLbtES/rm2R0qUdsl16Ymjv7hjKObxFc3h+/x3iqBJT&#10;urfAcL73M9vX8DtzF3W1Dwg7WV6NaphIL5Wehq367J4hVqKzLLMssJUGY0WHP+cHatjBEIFQBVZt&#10;SNqNzu3bfhlFrpIyrBQ4rcjxU6MYrWjxg9s3DAS/0tqdAhyKBssOK99PwZBrF2l9FQGm7TWqj+DT&#10;LNjdV8CAVrGSUDP29w5BQuhp1FE9mb4hDwkUAtIUHlUFGKpDqS6pw/tUYCpTr725VtOivbhNlXaX&#10;sLpxbhOuqh7gwQW0tyUmErxPCpDWd9ca2d9RBogaR7YX4sSeSbS/s3Hp6BJcO7PepMBoqCiq1gC1&#10;E0RBEK09miCIkrD5no0t115nqdOHhHN9MQcNAVAtAVTt2ihArQPWF0R9rnJYBJ+Un/qpaLaDILLA&#10;rzhevFBv4CcGfoLgmzdP8ZIQtCO/6hNiA/D9+9eE2QfOVlksG26fVeBnVSgI2pf/UGUYY3vrbTHn&#10;j78ThFoL/Me/4+eXT1FxaDMOTBmBFRmRmB3jgflJ3sbuzov1wuLEABNxXc8v6HZa4205ydjKsSkr&#10;HqvTIghE2i1++UfQVmY6tUX/zo2QSbhsGZJM2C1B9ableMj5/ppFeLx5lSlyoLlWkWAeP924Cg9W&#10;zKdi066JQpyfMgZnivNwIC8NhwiNY2MzcXZSHk5MGIZLM8fR+s7F47Vr8Xb3Pvx5/Bw+HjuPt7v4&#10;g7ViHR4sWo4H8xfjwYIFuD5tCg6NGo4NaUkEmwsCWzaEa+Nv0IcAjOzcEjHdWyPNySpnL9s+1KUN&#10;RlIFCnoC4ShCcSTtaYF3VwKPypCzxkjPzsbuj/TsQugRiASg7LKOR/Jx8mjxRtFSF/Gy1KJgJ3W4&#10;dEAk1mT2I9zCeNnZqMDJvF6qbxvf65rMOANBE/lNCjFrgALhlL7eRv0Z+PF5xtSDrkDA5Q+TscPq&#10;yscfI6X9TOrrSfA5mzGSYM4jaMfSxo6N8EKuifz2RIZHNypBZ2QRfKlUfalePQwA41w6Iovqdlxi&#10;IKZnRGHpsHgszI7FrOxEpNIiOzb4Oxy+/4HjO/T87hs48tijUUN4EoB+LZoisnVTZDp2Q567Ez9D&#10;J2Q60wI3b4ygpo2Q3KUtUqm8Zw1NQsWFw4Sb4PcIL59ZdlfVX6TYbNVnQ9CCnjV0zgIlryfcFDW2&#10;q8XYitC2wgKcbmc3PrfP6bY2IDV0XlFg0wSJFljgqyX4ZH2l/OwtcrTAJ3H3hnZ7KKJr7d0VDM16&#10;IEGo2ai++pw+k9hcv/6nlBHZ4IdSfISGOqxVy0JWX/lUMl89NlRB5tFtQuYO7yN4Ejq1D06bUX3n&#10;OKHIx79x0JTDun1xO8pPbcDZ/RYAyzYX4cAmWri1w0wkWBA8uHk0ATgax3aOowWeSPU3CxcJwMsn&#10;1+A6ASr1p3GPFvvujb1GbWornACoPciqCv1Ye5ZNUdSz/LCstT/TBpTwfvxI2+GumLJgdbS/ssCy&#10;viqLLxWoLWZSgQKgpQTVKrPS7A9+piIJ2g/8us4M2WBVgFFj9NdvnuGViiRQCVrpL68NAC21Z6XA&#10;aOiyQGgrPlsFmiAHh30sO/wpFYbDAiChSAX4ngrwxr712D56IFYTgCuUWzcwENuHJ5pyTWWFqlmX&#10;jaPj83BBickcJycX4MCoTOwZkY6NmfFYEOtPS9cDmbSVyV2b8dgRJ4vycH/1AtxbswB3Vs7DjSUz&#10;cY+Xa7asxMP1S3B71TxT7ur2/Om4pCTh0jG0uTnYr0IBw1OwPy8Fe3MSsH9YMg6PHoTj43NMbb3L&#10;M4rxcNliVK9ehScbN6N6zRpCcQGuTCvBldIJKJ9ajKuTJuJY/nDsGJSKdckxKA4JQHDLJujd+Ft4&#10;tmpoqpmEd2qJuG5tzDa6bFrhXPd2VHs9jQUuoPUd6ysV1wPjAx2p1DpT1XXHWEKngLPWDLOpdodL&#10;PRKEZnh1pWrsgnxeN5oqqtCoQsd6deiIqX29UEJbXEQFVkR1WKL1xLgAAzrBb21WHBVgX6MAZ/fz&#10;x+xYP3Os1KISWu+JvH2pdnoQhIJfPhWpvfanuTiStjuOapEKcIyCUVSGYwhYQVAWeGSwK4b49MQg&#10;qk5LARJQVKeD+FoGEICJ7l05uiCd72+cml5lRJsugIuGxKCErzHVsyc8mzWC64+N4fzD9+j5zdc8&#10;/gkeDX+CV+NG8KcSTOjcFjnOVMj8wRnj64qs3p0R2qIRoqj+0h2U6N0dayeNxJ1bZ0znt+cEoIYF&#10;tEcE3GMDOe3pFRStNb/64ARnA0BCT9DSfWwQ2oEQjS/hJuDZwz5fqaDGF+eNKuT9tA5o0mBkjXWe&#10;qk8QtMdXVffO4wFBcPv6MVMIoeK61gTLDASV8lJBVWiKGVAx3SP4NKsAqqxujSqnmHWzy3wjKiBw&#10;ycxqOSnwqTdIzcNLJqlYTZRM7xCCUqP6Dh/z1lHOxwiaE6imIlQXN5WxunF2IxXdUpzZOwOHt04w&#10;RRD2bcg3gZAj24tofWWLC80a4Mk9k00i9LUTy3Ht9DqT+6etcAKgEqFVZqviimZLBT4064BWX5BH&#10;9crUFEa9T/hp94cAyPegNp4KgDy+rz7B1hqgWf+rD4JI+X0OhigdRpVh1B6zkipQOYAW/KxZRRFU&#10;CYbQM8NKgbHK4b/Gu7dvqBSpBpUKU68Cv1SCNgy1Fqj0GGtN8HMAxAbg71oz5PzLn//E+2e1uLV7&#10;PVSSfRvBs1sVSkan4VjxMJyeMgoXqbrKF5TgxoIpKJ9fgkszxuPUpAIcL8zFEUJwc2YCFscHo9Cr&#10;J//hOyCtZyt+wZ1wdEyOuV/5olLcWjIVNzluLZ+G+2vn4MZiqr0ZRbS6RThXXEClZgU69hKoO4Yl&#10;YVNmDBVkLNYMCMEaWrGVqSHYNzINh6kGz0zIQ/n0ibg+YwKuzZqIs4TxmYl5OD56KI7lZeCYWjBm&#10;pWNzSjxW9gvDyrgwFPp6Iqp9K7Nly7dVI/i0bISg9s0RQSWYSCU4xLWzCYiURnlifv9gzKIFXJQQ&#10;hOUpEZjXLwALE4Ixt18gLa0HJlA5jSM48lw78cveHsOomka4URWaXRxdCcCeGEJlOczNUogFtMtK&#10;vZkoa0r1NZKQ1DyTgFuWFk3VF2dyEdfWR9tlfaUATQCEt5lJGJZEKoncDUVUdWP4OrXWJxUo8I0j&#10;AIsJyAm8TUmMD4p4bixHIUFZGN4HBSFuGBXshhEBrrTABJ4XrSnfwxBVdvZVAMQJKX16oD8Bl8Lr&#10;ZInHJQZjclIApg0IwNzBkZjIy3G9OsKbas6tYSMDQMdvviMAG8L9JwuAwa1aUOF1wXAXJ9p+T/4P&#10;eCLdsQsi+cOT3LU90nu0wfi+Pji1dRlqHlUQgNYOD9vGai/wEw5FeZWnZ5KjFRhRMvNjwlJ1A6UO&#10;qfAEM8HOuq8SpK0Cqnbqi1F5nG0I6vF1Hw0LePfq4cfBY60rmvU+3l7BD0WBbesrFWiCIHbk0+zx&#10;pTW8y6FZ8JM1NukttK2W4qsvHUVrqBqBpqmQGfWVVOqLCqgCifbWqsKyZo0nBOUTAvKRmqBT+T2+&#10;p0rFx0xwwtTrKyegru81lVwun16JM2XzcGrndBzZWkwAjuEYZdYBD20di6M7qFZ2T0bZpkIc31GM&#10;8wdm4/Ih2qNTVIC0v8oBVHtMUxOQqvIBH/9BBe299gIrCbpCqlMAPsmhSLUq3agOIuGs10tw1z5U&#10;S8ybZu1PUWAbfiYYUm99rQDIA7xXGayX1WYniHL+nj2TDVYytAXBN7TD79+9NNVgNKsazAdCUMVR&#10;f1cCtCpCc/ysFBipvf8EQEsJWjmA1rBsr22B7bSYP//4k/D7E+8+/ob3/Keq2LIKRyYOw+GJKt45&#10;DGdLR+PqnMm4OncyrqkiC+F3c6HVm+MKx/mSAhwZOQi71a0sKRSzIrxRRNWnL35S58YGCBsHxVE5&#10;ZuFUyXCcnz4Kl2ePxfXFVGhLJuIcLx8fl0tIDsG+4QOwaVA/3r4fYReF5YTeggRfzI/3wZxYT8yI&#10;7YP5iX7YMCiKt4vGziGJVIap2E5o7B6ejC1UTquSIrAqIRQbkqimYkOwODIQc0K8MTfCH9MC+yDX&#10;zQF9O7eCT4sG8G36I/yaN4I3lWBwp6aI696KAOyCyXwPC/uHY+2gWAI4ns8xgCp0MHblDiR8h/C5&#10;MrA1KwXLkyIxK9QLkwPdMSGQsPHuZbqeFXg6IouQGOZKwDgTBG5UUrSTsscTgnubQIaAqPVDpbws&#10;H9TXpBmtGhSPDdnJBKCO4wz8NKQCS6kYZxBqikSXEM7jaJtH0wILgEp6VjBkDI8nSCH25d8gQs2q&#10;PDGRAFfyc0EoIcj3lRfkhmwfZ1pgVwwmoAf7OCE7yN0kQGf59kZqn55I9nQwPYQHEpJ5kZ4Y3Ze2&#10;uq8zCvu5I58KMqJza7g1bgCXRg3g9NOPcP6JIPz+RyrARujT6EdEddT6b3fku7qgyKsP36sXBjr3&#10;Qlzrlkjt1BrDCdmlhYNw69wBPJW1JeRqCDjV+5ONtcCnVBgLiMYO87IJgFD9aZYKVBRY1wlknxSg&#10;QMnzZibQFPCwh9135JM6vCco1kd864soyPpq94fZBSJo3vms/GSBzRqgwKf9vjb07KG1QOX5aY3s&#10;3p2TtLeEhPbIUiGpWrTAZ1dJ0XrZE8HOdH7jdYThk8dX+UatZkiCipor1fHYbEO7d9IA8PE9wUcQ&#10;pDW9uhcPb+znvANXzqzC2cMLTCpM2eYJKNtahMPbC2l9BcFRJhn68Nbx9VWhJ+OUGiMdsfYCl1P9&#10;3af1NcnQ2mJ3eSct736q1zIqWULwunqEqC7gcapO2mCpWYJPxRHuq3NalYqjUr1SAdZQAVYThMr/&#10;03Gdeho/vkEr/DkXUJHgd2pEJCXIWbs+bOX36pVVGfrnn1+ay9aaoOoDPicIBcNX+FXb36T6CD4B&#10;UCpQsxk8JwDadlfBjk+Krx58diBE5z5KFf7jT3z4+CteVd7Gna2rjNo7VTKKVjcXZ0oLcIXqSvC7&#10;SMt7karv3JTROElAnuT1+4YNwMa0vljVP4zw88SkQFeMIEQGdGuFuE6NMcixDYr9e5s0mu2ys2MG&#10;48DYLJwgDLV/+PD4odiS0x9rM/ph9QDavsRQzI8LwtRIfqmDeps1swm0bhN5PI4WdFq0JxanKijg&#10;TziEEgp+KKYaGx/iQavpilGEUK5zJ37xeB9v2i8Cb4KPK8Z6OvEL2YNKpBNC2jelBf47PJp8D79W&#10;TeDTVsm8jRDZqQkyXTpjcrgnlg6IxhoCcP3gWOwdloYDBODBgqEoG5PLkWOOd+ZSXWb2p/XvjyXJ&#10;UVgYH4Y5fQMxKzoAowiSkbR5Y7x6oYBfeAU65tXn9CmgoYhxKZXaUoJ+NcG9QQUbqKA1VgzsRwD2&#10;M/CTCpT6U4BEtzdDEWjOUnyFIc5m3a8kxguFCopo/y+vk+obTwBOiPW2AEj1lxfQGyMIwOEcuYEu&#10;yFbgw7cXhzMyA1yQQRWofiGp/AxlgQd4dkcmX3dWYE/kRTmjgD9Ag3x6IbRjK7g2/B4ezRT5bWit&#10;BX7Hy7TA/k0aIrFrR4LfAaPdXTHR3xsj+jgRiF2R0ZODSnAa/1/ObF+Ox7cpeJTiYuzs53U8Qc0G&#10;ny5/KoRqLLG1HigAVsui8nYagqCSp1XRRcELew+wrQY1a3yp/u7fvomHBJvstZ3/Z8pmUenZttdE&#10;gglSnRMAzU4QqTalgVgFD6yAiKq+2E2NrKrOhB+PVTlFFZSlALU/VhA0FVNURorwe15XblSfgKc2&#10;mLqsoIiOa2SZ+Rg1D8/yPudoic/WQ/AEL59CFRWa2R9cvpsqbh0uHV+CU7tn4Mi2Yg51ghtrcgCP&#10;7tD2N8JPe4G3WUrw5O5puHBwntkLrAowsr+KBN+j/ZUCvHNtD+GnHEDB73C9AiTUqf6kAlUWy+QC&#10;Sg2bYggENiGvSjA1KoZAFaidINoF8kLlsOrtr22FlQf4Stb3ubbCKQWmxgxbAb5TEvRr2eDnePtG&#10;xVHVLlOW9xVB91n52UpQx2bUK0F7TVCqT8PeFWKD0EBR+X+0x3/8+Tt+/vgLnt+9jqur+SMyiTZy&#10;4gicKRmJi9PG0lqOxhla3WNFI3BiQj6PR+LIaCo2gmFnJpVffAhmhVFtUE2M9uiBbKeOSOjcglbz&#10;JyR2aYrsXu0wpk93lFI9rOYXeyuVnnZPbMmO45c9AlOi+aWmYplMkI1TkU9+6YZ70ELSiuUrQVhF&#10;DfjlHO3jQPWkHQ+upgNdrg9tmnsnxNO6Brb8CT4Emn/TbxHVtglSu7dHapd2GNSjIzJ78Yvn0Bn9&#10;u7RGdIdm8G3zI5wIQPfmDeDdujECOrWEf8fGCG73E7II73GEw2za3OUDIrEiJQwb02OxK3uAgd5+&#10;Ddr0ffmZRgnuoc3exuvWD0rEhsFJWJIYgeXJ0VjAz2RauLcpbTWer30q3/uy1AhsHZaKrbnJWJ3Z&#10;D8sz+mIlAWuNOCzn8wiAgu9iWW5abzsCrDGrnx+m9vU2KTCK9koFToy0tsGNDnBAEQE4NszdRH3H&#10;Ullq3a+QynAsYTicdnYYFd1w/khkE4TD+FnnEIpDgmiHqQAzCL10L60BOiDerRsSaNsFwAF9uiHZ&#10;qzMyQ6lqQ50R69TJLBu4Nf4Bro1+gtOPDdDz++/R/Vv+oDRsgJj2rTGQoBvr6YGSAF/MjAoxnePS&#10;+PcY2L0j8oO9sG3ORNy/dITipgJPTCCD3w01Q5f1JegEPEFNoNJlgVEwFPyk/uzgiK38dJ2t6mz4&#10;CWACl3qNSPkpBcYG4ScI8rJZB3xIuFH5mXG/gny5zdd2n9/xCjysKDcQvM9Z9tekwQhOplMbwaYg&#10;gPbGPiKcFMkVAGV7ZWGVI6fAQC3hYLfGFASNAtS+2ccEXq166FIVcjyvVRFRqibBsYoqSqpKj1V5&#10;njbyEo8JHOUI3j1BOBK4d45SAR4wyu3auXU4f2QRTuyYitN7p+HYjgk4sJH2jCpQa4CHqQiP7aDl&#10;OjidKrGECnA6zu2fgysnVhkFqAiwttqpM5xUpSLBFWYNUMEQFWM9RPDpOfUazpkotbHx/BwEeL1e&#10;NUS3E6C1B9jaB3zDdIVTEEQBECsFRl3YHuCtAh8vHuElra+U3yf7y2GqQxN6tgXWLBv87q3s8BvO&#10;rz8pv18Jut9kfevh9xmCVmK0DUGN/2yBP/7+K/785x94/8tbPL5+DqfmleDM5JE4S5WnNTUFJE6M&#10;o1rjKCsYgmOFw3Bq/AjsofXckZmETakxWBTtj2LaqiJ+ifLdu2GwQ3v0IwBDWzdAZJsGSGjXkP/8&#10;LZHp0BZTIn1M28jFVDczqeam9fU061nZtMqZvTpgqGtnDOXxUH4BBzt1Ro57T7NlahCPh1CdDSMQ&#10;B7l2Qn8qy7AOP8Kt0b+gy1//O1r89/8Hmv7X/4K2/+P/gMM3/xP+zX9EbKc2SCAENWJovcLbNKXl&#10;5Re36ddwbv4t+rTWDoafODeEV9ufENKhMZJ7tjHAnRbtS1UXjnWE1NrUaGwfSvU6UsGeQdg1bCAO&#10;0Apr1tg9fBB2DsvADh6vSO6LpYTg2oFxWJkSTRhGYXF8qFG2G4ckEfq06hxb89KwnspXEDRjID/H&#10;+iIHy6iQlqRGmm15UozKC5xDAM4kAKfH+mJKjLdJeTHpL1rfIwBH+vXEeB7LAgt8oxUAIRBHaw8w&#10;ZynAQqrqESHuyKTqG0L1N4TqegiVXxZt+0DCzwz+iMX17kLQdUCMY1sk9O5IIHZAf6/OSPDoAr8O&#10;zamcG8Cj8Y/o/eMPcPnpJzg0+B4OP3wDH1ri9B5dMZ6qb350BBZGh2NWVDBGejshvXMruoI2mJuT&#10;hvJjO1F3/xqhddvYX9ngOnVoIwCl+FQJRtVdBLYv1aDSXr6MBqvys0rgf4agLK+SnXkdj5X/97Te&#10;Fgt8dlL0Y6MABUw9llJfrF0gpuABh6zvE96u7gEBShjaa3+aTRT40T0CSUm/Zt1LVVCk2BQEuGRU&#10;oJUgbCUFy/paBQKukvJURIKfbDDtopqoywbX1VAR0hI/VRe1Om0hs/praA3wKUctQVNLNfhUz8e5&#10;6vYJjuOWHb5LG061dv3iFpw5vBgndk03ADxNyB2n6tuvyjCbxtAWjzWqUJ3hTu5VOazpOH9wDq6e&#10;WmmiwAp+SPlV0P6qGIIqTt8mAJWDqOeSAnysxG0qwEpFgmmDlRCt4IeUn5oLqQCC3lsdVaAdBBEE&#10;Xz+9yz8sP9THBCJnrQG+fV6Ft+oHrL68r+os9UfwCYS2DX796ilV4LN68FkAtBSgAh+W9f1yLfCz&#10;6rPWAD98kB22VJ+tAAU/k/8nBfgHIUjr+8efv+JngrX63HEcm15Ee5uD05MIwJJCwnCUKdh5hEOR&#10;2YO0ggeoYjanR2N1f/2TBxjlN8Klk9nLqirGSV2ao2+Hpghp+QOCmn+PsNaEUddmJul4OK3hNN5n&#10;Uqg3xvi7YqTWoNy6YhBta3qvzkjt2QFptKmaU3p0QhrVW1rv7khx7oq4nm0Rq3LsbRvyy/evaPsv&#10;/y80/z//C5r+t6/Q7L//39DqX//faP6v/xUd/vp/wrnB3+HT7CeEdiCIqfACqQp9WzWEK1WiUyOq&#10;vxbfc3wL/w5NTCTYjzY4tBsVYnf1Ne5EhaU1N18sTQ7FitQobKIy2zY4EftzqXqHpGAP7a8U4BaC&#10;cTvPbR3CH4ScdNrigVg/MIG2OInwjDcg1NCxzm3K6o91vLwpJwWrB8dT9cVQBVMBZmjE0PrGmnQY&#10;pcqYnSC0zbPNvl+O+ACz51rb4JTiUigVSCtdRNWXH+hklJ6sbxFVX1Ffwi6Yfxda5DztAY7w4DE/&#10;b9r7LAIww7snba8CH87IoK1V8nMaz6dQAaZ49EQ8IRimz4M/StG92iDaqb2pCuPS/Cf0avAdejf4&#10;AU4/fAfHb7+GY4NvTS+QpLatUeTuhnmRtO4E38qYCMwK9qX6p7Js3wSDvbpg+/JSVNP6vqDys/fm&#10;mu5vj6T0ZH+17mcFNwQ52+5qlvqTChSwDAT/k0pUMEPg0zApLBz2scBljqUECb/Ke8r1IwB5/ypC&#10;TteZhGi+nqc8p1qAtQShDUDZYQVDjAUW1KTk9GXXrErIBgQcRsERjioJZcHAhoJVKUXjmUrGE3Av&#10;aXdfPL2J509vUArzfN1NKqK7fLPX+WIuGci+4OM9Ixxlh5/w3FM+hxWM0O4Rwokq8N7N/bhxeRsu&#10;nlxpipye2a/mSMXG9gp6Gsd3TjTjMM8d2zWZt5mBy0cWGADeqi+Hr5xCuxqMaY1pAiBWT5DqO1p7&#10;PG3WAB+rv4kCPByPlQdofgQEPAU/+L4FfAJReYBKgfkyD1AW+JnWARUIUQ4gbfBrKkAFQL6En9Jg&#10;3tIGv38vBfjczOoQ90EpMGqKpK1vhJ2t/DRsAFrRXzsn0IKe5s8Bkc9b5f78kyqQCvBngrXq7FEc&#10;n1mEU5OGmZLzxyeMMsU6ywqH0PZl4EB+Bvbm0sLRsq0bQIsW5Y0pAVQX7t1NBeMMqqfkri0R16kZ&#10;IjsoGvg9AgmZyPYNEdWZ6oqKYihhV+ClbWcuGM45S71rnTsindYqw7kb+ndri/6EUBLnuC4EHm1r&#10;ZMcWiJDyaPYdev30F3T59v9C+7//N7T91/8Drf/H/xMt/6//go5//W/o8s3/QJcf/hd6Nfwaro2/&#10;Nz0q/No0ouWlZWvyLbxUuJPK0LNlAwTwC+lDhepHderfrjFCqFiDOjZDSMemGMAve45nN4wL7o1p&#10;UX0wn+pLa5gbCalthNYWAk6WeCtBuDWbn8dQC377qQo1yxILdhsITMFv/aCETyDcPCQZa9Jof6ny&#10;ZHfXD+2PDdkphGCMyfUT+KzZSoCW+ptPCCsFRgBUAGQSAVdAyzuOSs+Uw4/0pNpThNcZhYShADiS&#10;cMwn+HIDHQ0AVfllWJBmT+TQ4mf5O9H+umAQ7fkg/ggptSVZOYACYB8HY3XDerRBSPdW8OvclPBr&#10;bvYBuzT9Ds6NvoNTQ9nev6LL1/8LPb75C8JaNsFIV2fMCPLD7FA/LIoMxmKOKQGeyHbujAF8rNnD&#10;++P6md14qS1vUnpSeATSi/rgh9YBBShZYAHNBuCXs9YMBUTB0FZ+tkpUeXs7ACILbJe6lyK0z9v7&#10;hwVL5QU+uH3TwE+3M2kvvF01z1cp8KEyWISfgSMfz14X/Oqx1NwTJfhWGNWmAgAqAPpUYDPDUnkG&#10;dPXqT6AUOHVsYFgPQFnfOo5nT8r5eGopSVvMWWtrstG6XhbZrAlSeT6X/abNlhWWMqu6rY5tB1FO&#10;BXjV2GAC8MBcgm4Sju2c9AmCJ3dPMkMK8MSeUqq/2bh6bNEnAJok6KtWpRl7L7BdDEF5gEqDUdGG&#10;ygpa8PogiKy/CfAIyrxO1l9LA6oM/YTqT0NVYZ7WUNU+umXUn50G8+bZfbx7WQmrSRItsarA1AdC&#10;zBrgOxt+L6gEFQzRZSsaLBUoC2wD0F7/+88KUEnQdlUYW/XZClDndPzHH39SBf6Ddvwpbh3ZiYOl&#10;eTheTMU3Lo/KLw8HxmRhd3469o3MwK7cFGzO6IdVtK8LacWma3cDbZNsbxZVU0o3wk/Wt1UDBLf9&#10;DkGtv4F/y78Tfg0R3bUpEnq2Qq63A/J5nyyXboReZ2RwVkvHlF4dMbB3NyR0bYNEwa9ra0S0bwZ/&#10;QavxN3Br+Hf0+P5f0PXb/w+6N/hXdG/4F3T97n+acw4N/he/lH/n+BpuTX+Ae7MGRum5N9Pxd3DR&#10;/Zt+C2c+hlezH9HPgQrTw8FYXp+W3yO4fWOE8wse0rEJIrpQqTq1w0AlRauOYKADSgiPRVRiqwmn&#10;jVRr62n7tw0muAbGYxdV4IGCoTg+Ph8HC7KNHd5FO7x5aLIBniAoAK6gHV6dFmuAuSad9jg9FqsJ&#10;QClARX+XDoj6tO9XwQ97FgDnyQITgFKCZh8w1ZyCHxOo9qQA8/3VBtPdsrwhLhhPGzxS0AtzMQCU&#10;CrSqvrgix9/ZrAFKAVprfD0w2NfZSn/p0x3JBGGiew9E8m8S0as9vDs2hmPz7+BKNe/Hz8mnzY/m&#10;R6UPP+feP/4dPb/9F3g1/BbD3JywuF8UVidGY1m/MKxLiMHymHBM9HenkuffPcQDe1fOMAx4pj2+&#10;hJyCFoKgACj4CXIaL54+/gQ8KT47788OgAh+GrK8Vic4K81Fl23YSbVpCF62JRbA9Jh6PCvya6lF&#10;+3YCYDUhqrW/R1J+OubQeRuAGl/VUdk8o6p5/pQP+FgL/TcIO9lbAU9bwKjY6mFnH2vWEBB1WYru&#10;2eOrhILaSF7BY+0Gecz71FxBbQ2v52WBRYES7SDRWttzQvMF7/NcQZLK8wSh1uMIwTuHcadc+3e3&#10;4sKxZThTtgAn9s7Aid2lOLZ9ggHgiXoFqPW/k3unUAHOxDla4MsnVuDauY0GgHcIQLXF1H5j1QNU&#10;IrS2wt0rV0L0McKQqlNBkJuEIFWgUnek/qr5+lTSX2ugVn8QrXNS1SoQUiUFqx0hlvW102C0Lvjm&#10;+T3TLOmVQEg7LOX3aQ3QBEE4XlmzlJ/gZ9nfz+t/Ap+tAG0VqMTo/38A/I/qTwnR/8DHP/83bfgz&#10;3Dy6HQdKc3GoKBN7Rw3FvtE52E3w7Rg2ANtp2XbwS72ZX+qV/HJOp+KY4OOAEfySZNKapjm0NYGP&#10;2C4tqdYaI6jNNwhp9x0B+DeEtv8ekV2aINGxjclDKwxyx1ACKJ6w6+/YEQkO7Tnaob9DByT2aIcE&#10;KsDojs0R3qkF/Fr+CPcmBBiHe+PvzBfPjXDr3egbOP74V7gSbG6EnBu/pG5NvzcKz53Kz4XHzlR9&#10;vX76q4GjU8O/meOwDi2R7d8HY6KDMMTXha+L4KNajeAc1bUF4hzbIY6Wr3+v1hji0REF/j3MLg6T&#10;jJwQghVJ4Vib3JefBVUfld6OYenYQTss6AmAZfrMCEFZXak9WwlqLVAAFAx1PC8+2Kz3KeAhCC5K&#10;DifwdK4+94+qU8nR83ms0ldzCUHtBZYCVDJ0sfb48m8wXmXww1XswM2s+ykCPIoQLFAOIG1yPiEo&#10;AOYTjrmBzsgh/JT7JwD2d+uMFP54pXr0QJq3o7HAca5dEOvSBREEoH/X5nDhD0RX/rA48nP2aPEd&#10;fyiaIt2N0PRwQkK3dght3QgDenbErOhQbE5PwuY0Kt6UGAPA2YE+yHfriQy3LlhcmI3y07tQR8H0&#10;mBAzAQ8pN9rNp7S9al6kklhKR1FdwKe1lvXVEPQsAKp6Oa0r4adzXwJQQ+t9NZVWj4//oOgIOIFL&#10;9lWd4h5VqgLMLT62bLBlje3bqv+H1v6MBaZK1KzrdN9PQZDnehMPCKSaG3gpFUjoPa8HoKD3zIDQ&#10;gp1VJVlqUM2CbvO6m7xNOQGiCK+aISmKSogQHtWCiGDI808FRykpwkQJ1HWVtMQKjHDY0eDaB7Kj&#10;Kp2lviR7cP38BlyWDT62GKcPzMJxWt0TVHyqAygISg2qEIKao8sCXyibi6sE4NVTa6F+IBXaDaJE&#10;aJXbL9+PhxUCoNUcSQpQELSs8BkDQClU5QEK0ErlUbBH65a1sup87xr6jF7xx0JBEHv9zyhANUg3&#10;oxLPnysZWlvirLVAgfDlS9phqjIB8O2b58b+2kERRYMFQSsgIkv8H6PAgp9tg7+M/mr8Zyv8j9+1&#10;DvgRb6g075zci7Kpo3CgMAsHirKxPX8gto2QnUvAOiqf1bRtywiAWRFeBn4j1bvCuQPSurVC/86t&#10;kNS1FWJpISPaNkRA658IwIYIbfsDgdgASY6tkMP7TO5HFdPXH9n84vXr2gzRVAfR3dogrnt7JPfq&#10;jFhCUXl6sVSAApNvKzXaoW1t8YNJXvZqpbw9KhCCTo14nAhCV5Vk5xdRs6vA1/hb61iDsHTh5Z4N&#10;/woXWvLoHu0xOiwAU+KiMZFf2lwqlASCV8+X4twFGbR/iU5tkcox1K0TRhEUSj1RGsrcfgGYG+OP&#10;FQSXPo8NGXFmbXCrfhgyk7FnxGACUCowA3uVN8h5M0G4mopx1YAYKr9+WJnaF0uTIrAwMQTz4wKx&#10;lI+1OIkWt58/QReAWZwXadcHoad6iwtTIjFL9RapDmcSipNlgVWUIcINBUGyvB4Yz9emkveywfm0&#10;7aMIvwICcnhIb2N7TcIzbzuUlwXAbP/eGBLgjDQqwBT3rkim8kvi3yPZ05EA7Ia+tKyqBu3esgF6&#10;/vgXODTmD03zr+HftgFS+ZkUxwRgEX8IS6IDMD7EE4v6R2ProGQczBmMg8MHY/2AOCyNpvrzcjW7&#10;PvJjA3Bw/WIjCOqe0YJS7Sn6qzL4ApsSmGsJtDpeVlmsJ5x1uYbHGk91G8JJNldBCyUrGytL6MnO&#10;Cn66TmuBJsKr84SYOZZVrld9dtUXs9VNAQ8e2/DTENweE3pa+3tWxefhLAjaALTHV7WCnFo+1vAN&#10;EW61hJJtfxUQqKmP9NprYlantArrA6gSGG+YAIoKIAiAD7QtTraWEFQARWB8SqBo/U9A0VqgLisI&#10;Igtco8bpxpIqN/AE1dp+3L6+E+UXNhpFd+rAHKv3L62uosEa9jqgCYDsm4rT+9QUaQEBuBw3zm2w&#10;AKh0GCrAB7fKrERrDrXFNM3YqQJluc06oKLeBGAdAaiCCKZJOo8FaxuA2tGiz+WJfgj4WSkAYucA&#10;CoKa37yqMnuB1RxdFWAEv+fPH5nZ7Ad+LUWoUZ8SQxBq2CC0AyO//GytBwp4tv21ASjg2bbXhp8d&#10;AdbxH7/SBn/8E28J2LtnynB4xljsUH/aUQMJwDSzJ3XNQH2Bo/jl5ZcxkurD1wmFXg6mcU8qldMg&#10;xw60v4q4tkAM1V+01tLaNUVI258Q3akR4deS8OuBYtrmuWlRmMkvfG4fArAb1Vfnpgjr3BL9CMBo&#10;pal0acXz7RDDxwvr1MSsyfm2Ub8Jrdc1M813fNs2NSAU7Nya0+7S8gp6Un2Cns55t21iXaYa1OXe&#10;UpFUM/FO+gKHoSQyBFNiIzGxbwjGhPpimI+LGcP9XZGlXRCunZDp3I52vTtG+/K1UwXOJGRUlHRh&#10;PK1qXBDW8AdhXUY/quNUbMlKNuDTULrMjpw0c6x1wk2Dkwz8ZIMFwiWJ4VjaP9xEwhfwsRYRcKou&#10;oyjvguRQzFVRWSrBJVSHC1IiMJ+f+2yq7pm8rbrBqRNcIWFXQKVnFTjwMLN6BJtS93ytw2mBh1H5&#10;DfFzxGBCfEigEwb5O2CAexfk1ld+SeXfYKC3A9J9etH+9kBSn56IIfwi+fdUPxAPA8D/hd7N/47A&#10;Tg3Rv3d7jCGAl2fFYV12IlZkEOZpkUbVHhmZjdOjh6NsWCbWp8ebtb/hzj0wwLkb5o/NRcXZ47S8&#10;BBxt76NHjwkmpbRQZQlwPP9U+YBqjMTx6BGVmCo+E3wqTWWssNbvBMD6AInAZwIl9euAgqCdFqPZ&#10;Pmdsrlo+1G+hs9NddGxFfi17+8kK876ywDU894SglRUW9OwAiG73ldb7TONvBSsEMn3Zee4x52p9&#10;+aXSCEGz1kcQ2lZY5+zgiUChHL/qh+cMAO8qcVpFRusVlrrDySYLfEqG1tC2uFrZYQJQ6k+j5r5a&#10;aR7E3Ru7cePiJpw7sgQnCcCTSoXZOckowMNbCg0EbQCeK5tF+zsbV44uxOXjy0xf4dtXtuPm5e1G&#10;Ad7SNjiqQM33blhVoQXAar5GKUCzHY6v79ljvkfa9irlP0r98bXqfT3h+9dnoki2Pit9Tk+ogKUA&#10;pf7eKfghJficQ+t/rxQAeWzgJ/Vn+gOrEKoiwa/rrPXAd8/rYadcQHtniDUEQO0EMQGR/wDBz2kv&#10;UoIaapn5ef2PNvj3P/HLHx/x7td3qCk/hyOzxmHXqHTs1na4vFSszIjGCv6Tr0yPomoJQnFgL4yj&#10;VRrm0hnpPVojlepvAO2r4BfVjlaSI7J9Y4RQkYW2+QkJPVpgiFdXKj8fLMiIwoL0SMxNCcUw7x6I&#10;c2iFYFqqMEJP0dfQTs0RQSUWxePgDk0RTPgpOKEG3P60xN5tmnyCnxrwqBuZDT1jeQlBwc6j5U+8&#10;bWOqwsZUMQ3hxdfi3vQ7graFqXwypV8IZsbSxvcLpbKKxPT4CMxMjDLHEyP9qKx6YzihMYyve6g7&#10;FaN/fdFUKqiZsT6Y09cXMyO9+YMQhfWD47CaUBPkBL1ttMYagp8SpXVOydLGBhOAUn+L4q3I8jLC&#10;bRGV4DwqJFns6X29sVjBJbUToOJbQAU4i9CbzR8MNT6aTgU6MVzNj3wwia+hiMpUeX82AFXtWc2O&#10;CiI8aHMdkOXXA9m0vWp4NMi3JzL5t0vn557h48i5J5VfVwzwJPioAhOo5hPc+Tdx62b6gfjxs/fh&#10;39G7fUMDvxSPzhjJ55mTHo0NI5JNL5WFyVqjDOL/Rl/syB2IAyMIP6q/2X0DMJpQTenWFtlhvji0&#10;ZTUe31LbyRrU1taRD1a+n72uZ0rbC4Y1BBqtb3U1ocdjqT+BS3ZX63iyuCY4QsjZ29oEObOvl6Cy&#10;laDgJzjaZe5t2NnH9mUVQpWNFtik8gRZQVDrfgKdYKjzsr4KfujYANCGmdbyNFtWlwB8QPjVr/3p&#10;nH1s5f9JGWoLnZU0/ESXqZyUQycAqjhClZKLbxNqd8+jTsUQqLK0G0TDWE4CUKkoSoNREER7gx8T&#10;gJW3D5k1wOtGAa7EuUPzcXr/TGN17SDI6b0lJghyYvdkAlDrf/UAtHsDX9iM8ovqCaxy+AfMkBKU&#10;FbZK4x8xz1t1+xSPpTpPfnr9KuigPsGywE8Jv+f6gaj/DGSBzaD6e1qjfsD3DABNLiAt8EtFgV/X&#10;4NmzKg7VBVTA4wkV3xOTBmMrPgU+BLtfVQvQ2F9FhS34WQrwP1rgz6Ww/mMeoG2JNRsAfvwnPvzx&#10;D7z59QNqbpxH2fRC7MxPx+ZhKVg3JNHsUVX/Ce1G0HasibRSKtme49oFg5w6YqBzJyQSggldWyK2&#10;c3OEU/WF0QJHdeJlQnGQWxdM4Bd7waBwLMmMhBoXLc0INwommXYqrEdLhFL5CYIBnQg9QiqwUzMz&#10;h1AZ+rRpZMquB3RubQDoQesrFejDY82CnztBqKrESmyWFdZlT+3zpWL04H3deZ8gHmd4OmEs4VFK&#10;Cz4/ngospS+Bo6orMVicqt0XyViWHodphE0hldSY4F7Icm+LEQShqsQUaUcKz0/l5yBwycIu4Wez&#10;PDkSq1NiaIkTsHFQkoGhFKHmjYMSsWZArLG+GvNiaG1jgwhRPywk5ARBPc4sqropVIGyvgLg7Hja&#10;bfVaSRSordaXU2m/1eRoEt9DEa2v4DdKFVvqVWCeCpvyNeYGqNYfAR7sjBxeP9S/FwYTgOk+3an4&#10;FPzohv5Ugol9uiDZoysS+beM54ii8tNQ6Xv1+gjq0hLhPdsh3qUdRtBWF8f5Y96ASCykK5jK11gU&#10;yuf3dTSvZzoV8azYQIyjusxy64j+3Zujf68OWFiUj4rLZ1H3kGBSw/Mnj/CCQHtCuGkHiAls8Fhb&#10;4Wp4/hEt66dhzlsRYLOuR/jY0FMKi2aB0LpsqUFje+uH2f9bb3W/BKAu27Mgaa8RCm4CnWyvbLC2&#10;w2kNUNcJfvY6okmDsdbwrO1tmr88ttWfZYGtqK/WywRA7Z4wOygIDbu5kFVb7yLvT0Wo9BIqLOX+&#10;1SnPjpdrdJ63kfKqpdqygh+C4HHU3DuOSirAB6oReHU7rp5cQfjNwdkDs3CKas+O/koJSgWe2jOZ&#10;MCzFmX3aCjcPV04sw/VzKom1CbeoAG/V5wHeKd+HhxUqg2VthdN+YEt5Engqi19x2oBZ0NYaptnT&#10;TPUnW2zNVt6jNW5+SoGRAjT2lwB8+ey+geDbN4/w+o1UYI0pi2X1BLECIRrv1BTJpMK85FBBVFWE&#10;4Wyqw7zCzwTge+UD1ucCfmmDBUCpPhuAumxbYksF8vgfH/GBAKy7eRnHF03DphEpWDM4FitMKkYw&#10;v6i0XSGuVEDuGEvrNMyjO7J6d0EG7WSKY3vEyfrWj2ilwFA9xHdvR/vTEcNpweYMoOXLjMLSrGgs&#10;IgA1piYHISfICdEOLU3viWiHjhxd+IWjEuzRCoGd1XS7sRleBoKEXytCriUB2PoneLUl2HjZozWV&#10;IIcbz7sSfF7tmvO4IVx0GwK5D++vZj05/m6YFBOCuVReM/hlnZMQigU8Xqg1ufRELEyJNfOaIalY&#10;wC95Ma2eEoxH8zXmeXfHcHVs8+mJQv4AjCdUrDVBfwPAFbSoK/pHEnbxZqxJI/AIV6m+DbSHygGU&#10;SlTTczU2mkOQzSA0FPVVyXvt8FBBhJlUeLMJw/lUfAuTwz+t/0n9TaP1ncbrJ1F5TojwxEi+hrwA&#10;Z1PZRft8NY/gufxwtbjshUHeVK+BDgaCWf5SfN2RSvClKPJL26uRQhgmunVGoksn9OPfKt61G/pR&#10;AYY6tEcQ1X1I11ZIceN7599+IoE8hdCbkqQG60EYFeSOTPfu6N+jDf8H2iLNuT3SXbogjsCMoKqP&#10;6PwtCmK9cWLbGrMO97TukVnfU+UXBSIEvLraajM/VhNzWl/BTmt/xg4TjLqfVQRBAQ4rAmzWAKUY&#10;CbAvoWerP9lf2x7L3trQs5Od7ct6bF3WXmCtLwpuSqPRbAdAlANo9gMTkAKfPb6qpkLTsMtX1RJ6&#10;Kl9lg89Whzq21B9nAsKUj+JsiiBo7UzqiQDRZQNCAlHXaxudLmsXSB3v85TXy/oqDcVSfrKihB8B&#10;WF1xCI+oAJXIfOPCJlw7uRxnaIFP751O2Al0pQZ6Jgdwa5EVEd41GWf3WwDU9rlLJ1ebNcD7qjR9&#10;eQfhRwBe30sQWspPSdDKO9S6o+aHUoA3qD7vKfprpetIAWqY2oa0wloDlAK0R90jRYKtbXAaLwVD&#10;zgqEvH1TTcBpJ4i2wlm9QbQm+IpDNlgWWOuCVo8QwtCUxrKrw+hYNQItCAqANgQ17CiwbXtt62sP&#10;oxQ//kqovscL/sGPL5+D1eqPOziGli0ESwYEY3lqMGb29aYC6k0YOJjdGWkOHfgr39oov35UCpFU&#10;DBG0rdG0sXE83582aii/YAWEyPy0cKwc2g/Lh8Rg3sAwzE4LwbTUIIyJ9kCyazsDwZheHdGXAFTJ&#10;9ZDuLeBH2+Uj+9WF1peK0lvAa03AyZZ1bALPdg3RR025CUd3AtC11Y9wog32aN0Uvip2wPu5t29E&#10;5djUpHqMi6aiSo7GYkJoSQZVH23b4gzaOKqzxWnxmE8FtywjCWuyB2ApFY6CDuqrK7up9pL5hF8e&#10;7WMe35Pq8U0lAGfShqpCzHyOpbSrKwgsrQluGdrfpMBo3c/OAVyjXr68zXyquVl8zCm0qiW0qqVR&#10;fTAtxttUeplJKzw/KRxzqPzmUfktGhBlAKi2l5P7+qCEz6dG52MIu1G0tSND3DAi2A15vJyrHyYC&#10;cES4C0aEufDHpZeZhwY4IJMjw88BaVRr6u2haG+qIEibmtynm1GAcS6daYG7o69zF4TxbxHAH6EY&#10;KvwcPxeU8LVM4ucxjT9kJbS8YyK8kOnpgASHtojo1ASBbb6nwv4BIfq8VWKsdQPEu7fA9rnjUKly&#10;9wRWHaH2VD1/lccnENLO1tY8Mqqv5jHhJfvL2ynSq74gJios2ytQCniyqLytICh4aV3QwK/SWg+0&#10;1/80ZK9VIl+2WApTwLOVoH1sA9FUmOEQ+OwgiCmEwMs1PDYAJPSkDD8BsPI2LWvFGUKCYOAsAD7g&#10;bKs/7fu1h6nrp2NaX9UCFOAEN1nHe7STd1XslGBTtWgVF6i6pz22fEyCpU5A4bDW/Xgf3l4KzCqI&#10;cByP7hwjAMuoxspw7/oeqjha4ONLcebgHBPlPb1vCsq2FuLIjvE4uGUslWEpDm9XPUAVRJ2Oi4fn&#10;mNtfOrmKKnCjKYRw69IOUxFaJfFVEVq9gVUIQUPgtRKwZYVP831L9fG96T3V7wpRDmPd4yv8YLXf&#10;uX6ttEYFEW4Z9WePV4TfKx0/V2+QKoJNfUE0tC9YtQGtaLClBK21QDVHEgTff1CpfAuCH355w/Oc&#10;69Wfhp0LqBJYUn3/ed3v8/iI31Uxhse//P4bXvGf5+SahVgzPJH2UA1/AmjH/KhUfDE12hNjqDhy&#10;3LtiUO/OGEDll0TQRXdogn5dW6BfN0KM0FFFlf5O7TGQiilLvS5Ce2PhwAgDQIF1weBIA8C5tMET&#10;YqlkqFgGeHRGP6qIOH7hYgjOcKoKwU/wCujcDH4Eq4IafQg7Nef2o7JTn1rPdo3hRhXYh3DUsWvL&#10;n4z685N9o4UOpiJNdOmIXIJ7NNXrdMJkyaA4gjjRjMUE3SICcREhuDBVAEzAqiHJWJWbjHXD07CI&#10;gNR9psUHmt66BbSYo/lYRcEqSy8Iepq1OxPIoCpaRHCtIVg3DLZ2gNg7QZT+siQhxJQKW8RZqlGV&#10;XVQJZobyKXk8QwqQFnIKFd5c3mYex/zkCMzlbWV/ixXpVaCD0BtNRab1vnzOefUANIOXhwT0RHag&#10;owmACIIC4JBAKkIqcVV7TnDrYvL9BEDV/RMUkzy6mYZHYQ78MXLubObgnvwRc++Gor7+WEBVO5sA&#10;n0QLrOoy+eF9kEwLrZQY37Y/wKPlNwjgD5Y/Qejf9Gv07dYMpfwfunGyzAQSjLKrraLKs6K8Cm48&#10;oSJ8xP+3al3/WEDkTGWoNBiNF0+q8UyJ0bzeLnBg4Cc4GiVIi0tI2WpP0BP8BD1ZXwFQ9ligU9TX&#10;hp8uV94nyB7WB0L4GKoaI8CaNBgeK+Ah4NlQfFBR/gl+ut1Xgp4UYJX2xFIFqcxV1R0qNSodwU4g&#10;/BJ+mmV7VSRB3eCk9KQG7f4gUoF2IrFmy05SXfLyk3r1J/hpL66SoJUDqPSXZ1Vn8azyFB7fOWx6&#10;edy6uNms6Z0rm2cssPb+yvbKAmstUDZYx6f2lFAZTsX5AzNw4cgiXDq12qwBqjOccgHtVJiKq/vq&#10;1/+sclg2BM1OkDvWmqX2Q+t9COhK1jb7mpWrWKs8QCsZ/EXdLZ6/Y4IgGooIC37aDSIF+PLFA0Kv&#10;iqBTQVQLgu/eWcnQRvkRgtoZoo5wsr9WZzjL/qohuimTX5/7J/hJCX4G4C98XCnDz/mAthI0FaF/&#10;IxR//5M2+E+84D/m2a0rsDY/GYtSQzAr1gvTYvtgcrizCQKM8OqBTNqlwa784jh3Mmt+Unv9qNji&#10;ehA2jq3NSKYdGuzVzTTeKSU8lw/ti7X8QqzIIQTzaDezojB/YCjmpYfSCoeYJN0B7p0R1b05oqg8&#10;Inu0RaAiybwcQnscomZGtLH+hJo/FacfweZDFejVvokBoG/nlgRjSypDgbEJ/AnMfr06IcPLEXlB&#10;LiZaOo5qa0qcL+YkhxF6MbS50VSEtONpMZhD1TWvPyGtMlRD+mNj3iBsGz0Um/IHY0VWklGD02kB&#10;VYRhFEFSQDU1llCRglN5qplUdEtoW816YEoEVqusPaGnXMBltMaLE6gO+VxzoqwAitb8pkhd8v4C&#10;oNb8tOVtSoS3GVYxhEjM5O2mxvobCzyJEJxACKraSx6V3nBa8+GaCWQ1OM8LsgAo1ScAaigIMpRA&#10;zPDpbhRgOl+7wCcIqu2lOr/Fu3ZCElVgHM9F8YetL22sdn+E9GyFNKrdGSnRWMvPYwk/m2IVYYj0&#10;MKoznRDt16sN/2b8oenYGEH8e/i1/Y7290eMSw3A0R0r+Z0nrOqeEXiWzRX4DAQJMMHv8SNdrsaj&#10;R4TYYyvfz9hezi+fPjYANMqPKlDHihYLfIKZddvP6s8EVThkhQVA2x6bHh+yuhwCoQ1AG4iyvXoO&#10;Ac8EOnj7qts3zZASlA3WedsGC4pfVd+h4iHwHt3VGt0lo/4qCUOlvAiKGrK+gp+KIGg8uq8KMlJ5&#10;VjFRE/wgOLT+J/V3p75itA1C9RAx6Sa8LPjZ6SdW/p/yAE/hycNTtMHHUHPvqNXM6NIWlJ9aSfjN&#10;wck9Uwm8SQaAKoUl8FmR4GIzTu2ZggsKhFABXj+3AeWqCk37e/+GcgC1FW4/j6ksaYPvlassvqUC&#10;K28dx4MbSofR2uSF+mKvFshl5Q3c7xPS9YEizS9qbxKKFSYIouiviiKoPJas8PvXVHsvH+LFc/UG&#10;UQrMI5MXKAhK9dkAlAqU5bWapAt8hNovguE7/Pqb1SDdXvez1aCO37+39gP/Zxtsrwf++buKon7E&#10;r1SDr57U4MbhXdg0JoPWkCptQACmx3lifLAjiviFG+HTAxm9tdbTiaMzFV8zJFApxHYjCHu0RBK/&#10;EKku7ZGqkvjeXZAf5myU3vLsmE8KcP3IFKzIjceyIdFYQjU4Lz0c01OCUUg7PNCrE+Kd2yKMajKA&#10;cA3WF9Fsx2qL8J4dENSV1paK04eAkwL0ak9lyOFPAPoRfrpPdK+2Jrk3y8eJttcfxbSOAse0xEAq&#10;OX++n0CzYD+NVnQm1Z1SS+aZasuhWDaon7HHa4elYUNeBiGYjfUjMoxVnsvbSImNCSR4CPd83x5G&#10;CcrCKjikXh/zCUoFR5b0D8eSxDCsTI2mKqSai6GSjvE3gQ/lEc4mBKcRZEp0npcYZLq9KQVmSpQ3&#10;7bCf6a88S+uDfBxZ4EmRanLuhfG8fiSBLvAp1UVRWQFQ5e2V5JytmdZ4iL8jhvJ1ZlCBD/am5e2j&#10;yi7dMIAWXoovwa0zkr260/J2QbRTW8T07oBojgiq5TB+fuEOrRHRsyXyIjwxPyMOK6iKV+SkYAE/&#10;h4l8nyMCabH9emOQB8Gq3SO0zNFU6lEOjTEyxQ9lG+eh9j4FQN0TAvCpZWkJv1opOe34MHmAj6wg&#10;iPYEy/bKBhNoWu8TBM2uDsLO1P+jMtN5M4w9Jvx03tyekFPAol4JmmIHvK8FQGsdUPe3kqZpb3lZ&#10;s+Cnx9H5T/aX16kB0uP6eoAmCKJAi1QgVaHUoQHgw1tnCINTeMC5soIwEgio7qTwpN5MAySqQik/&#10;zQ9pmQXJh7cV1SUY72nN7/yn1piywnbXOHNfnjdQ4VAJKkFQalDwkwKztsHx9rSnD67vR+VN7dul&#10;BT67HpcOLzQ5fmcOTKPVtQIf9jiyVVviVAlGa4O8zZ6ZuHx0Ka6eWoOKC1twj+rvjoog0E5XqBxW&#10;fUl8gU8qUCC8W37IrAEqCGLqAvK9a/ub4K33btRr9ee10Kf1KvBZ7W0DPkFPCtCsA9arQAVEXr+k&#10;5K+HoPICBUHbAttDvUHevH1hQGi1xnxFAKpJuqUAbftr7QCxAPil6rOhp6Fj2WDVA/z4G+3wb//A&#10;uxcvcOPEQWwqzMaywVGYOTiQyoPqKdgJeVQR2V5dCb52VHmtEM8vSEy3pojp2tQcS/UJfunuHTHE&#10;txtyArthdFRvzEwLxrKcOKzMph0c3h9bCgYSMMk8TiAAI7AwPQQLaYnnDyQE+7pRrXRFWM/m8KH9&#10;9e7EuRMVRjcBsD3ClB5DCMoS+3QU/Kg6eBzYqSmvb23y2pQCMllqSutWBM8kqqcZVH3zBkRhNpWe&#10;wFcS7WvW1ZSOM7s/IUg4LkiLwDzVGUwJI6hTsG5EOjYXDCUIM7E+byDWDEvFrKQQTOrrhQJ+HgW0&#10;lyo5P54gUrOihbyfEpgX0OYuo9pT0rjWBBfw+ZQzOJPwUvRYa4YCoNJozEygqM+v6fVLNTmFKmtW&#10;/yDM4GuaQxtcwvtpDdICIO2nUXrq5Wvt7BhKVZfpQ5VH0A32dcCwIDcMo0LTPt8M314EoAN/WHog&#10;lTZXXd4EPqm+BI+uiHXrhL4EXwzB15fHoYRhIJV8CFWdPstJfP4VOalYP3wgto4eghXZKZibHovx&#10;tOo5/r2R7cvn5w9NGpVjcu92KEoPwv4Nc/Cg/CJdT62l2gixOqW4VFlrc/YanRSc1vRMPUCCyAQ6&#10;qAil9mR5TeIz7/uY5221pkIFssLmOgOjz6kwdhDEKoLKy4SZYGXDTfDS+p7Oa9gpLrqtbW3NfaT0&#10;vlB/jwlXwU9Dj6Px1b0bhM8t9eulpeWQqhPABC0BTJel+gQ+QfD+Ld2G6o4wtIeqqUgJGjVIeEhB&#10;2UpKAJS9FACl/rQOqGiw1t9UnUXrfyqE8EC1+ghAFTBVf2B1hzu7fw6ObC/BUaq8w9uLcGTHOBzf&#10;NREHt4zBoW1qiDSZgFTJLK0RzqRdXoArJ9cQnhtx+9J2Ps423FAghBZYAJQFvnud0ONzC4B3rpWZ&#10;16Q1wAey5LTqtdX1O0I4rPVADgWIzDqgcgGvf7K/GoKfIsEaguDbl6oLWInnzywAvlMU+Is1QFlh&#10;Da0B/vyLWmSqUZJ6B2sd8DXh94bAswAoENoBEMHQBqCApyEQ6pwNQ5XE/+1XqkK1xXzzGtdPlWFT&#10;cR5WDe6L2VSAxREupi3kKP+eyPbsigy3DkhwaIW+XZoY8PWjTdU8yLMLsml5VfEjO6A78sIcMSmJ&#10;X3DCbeYAWjza3dXDErCa4Fs2NMbY4kWDaD0JyIUZYQRgCMHlS/XSE5F8fF/aKk/Zqi7NqfCaI4i2&#10;N6JnO7NH1Z9qo0/7hvBs8yMCeDt9oQcQACMi3FFEmzuFMNKa1VSqsfFUbaVSWrSVc6iophJIUwmh&#10;OYTVwoxoPn8YpiVQnaWGmrEsq59Z+1s7PB3bxuZi25hcgnAwj4dwHoQFA6MwKVZFR10JJlfTkFyf&#10;z/QYb6o5gpTqbR6huzRZyc4qkErLq8AHZ9VDnEWFp+DJdKq6mQSn1hGV/qIS/JMUXIklEOP9jFot&#10;obWW6tTa33iCvUDrfVRfIwi3bH/19HVEBpVdOpXcIMJtoGd35AS4YBgBOdjfCSmEnHZ7qNmR0l5k&#10;gZO9eiLevSuh1wmxWnagDdbWt0hnqj/nDvCnqg/t1sLkCs4ixPU5bKAK3jQqE6tyB2AOz02iqs0P&#10;8+RzOiCNcE3jbccPjMWBdfNx59IRPKedFQCVuCxgPZH9rQef8vhMfT9Czra7xs4ScLpdHc8pRaZW&#10;Ck3J0LTHGtq2JkgKkIKWbmOnv2itz7bCApTy9gwkOQRAAc4+tlNddDsDQl7WsW5jLDDPfQIez927&#10;eZ1su25uo5qAus1X1Q8sWMnCCnj3b1vKTcVRNdT/Q8C7e+MkH4DXE4C2IrSBeN/k0hGaKi5QX19P&#10;4NPaoLGThIhUn6nCzOeREqym3X10TwUQ1B3uqOkJ8vDGQaPa1NPj8onVBoDHdk7Bgc2FJvChdpgq&#10;hy8brPnU3hKcL5tp7QU+MNv0Br58cjUuHV9tmivdrg+C3CRUVQ7L2gds9QRRb2BzTAusfsZ2UVSp&#10;PgO+egCaCteqCl0j2Uw1SABK9X25G8TkAdrqz1xWhWilxlThzcvHplS+7K8JfhCEBoLvX+ClOsdR&#10;CepYdtgA0KwBfo4A2+pPwwadnQoj+Gk9UCDUjpA/P/5BO83rf6UVJjzvlZ/FjtnjzVrWbAJsBr+M&#10;RSqr5N3VAHCwRyckUykIfIKgYJjUqzWtUCcMD+6FUZFUjPGeGE3lOINQm0H4Fcf2wdQkKpsBgQRT&#10;EOakC4gE38BQzE0NJHDCqHpoAQnAvDAXRNOC+VPV+XZtBn/aa7/OBGGnJgRjO6rANtYuBVVx6dAQ&#10;fR0IX7+eyOVrHBXljtF9+2ACX3MpYTSTyk/bxGTbZhCGJbSgUoCzkqjWBvbF8iFxRvnNSAwgFAlr&#10;3mfeAKpSreHlpmJVThoV61BsHJlhILi9cAjmp0dgSoIfH9MD4wg+fTbjgpwwOdwNs2J9TRFVAXAq&#10;7eN0PvcCqlHZXSk85fZNI+zUEElrgNP5ukyBU96vNNrTRJelArXPV+WuxoW5Y2ywC0bRzo4KcsYo&#10;RX9D3Km+elFlOxgIDqaiSyfIFEgSBFXvb5huE+puih1oq9sgWmP1+Ejmj0S8ezfCrwuSCK1IQjDK&#10;uRNtMEGoHSCuXcwPTjgBmBtMGNPGrx1GJTwyk5/BYCzN6o/ZqVEYG+ljSmoluHZEeoAjpo8aSLe1&#10;nm5MRY1pP6tvU4lZSk7AEtTsii0ClgEXz0n92epOKtCCJUEpAPJ6a6cIYUer/KjSysWz1aHAJbur&#10;x1PAQ49pA1DjOa21DbZP6q4egJoFSesxrGGfk4JUBLiSAJT60yzo6XpB0QDw4X21tTxJ1XPGlL6/&#10;Y0rhn4G6w1kqzgqM2BZYavDLY8HxoVQhVaSUlIIKBihSUfVqULOUliCooQCIWmJqKEFZ+3Qrbx0i&#10;/PbglrrCndtsACgLrFp/h7aOx551I7GXY//6AgNApcAcpg1WAOQsAXhq93TTSvPS8VWmP/AdKsC7&#10;ssCqCK00mOsHeKyiCOoJLDXI51QwpFx9iq2CCFK7grbJ/xP4aIm1JU4WuEb7pRUEqb3JP7CGFQkW&#10;+L4cVnqMjrVDpIpArMb7Nxb4vrTBao1pNUa38gBN4/T6PMB37+qbJNUHQCz1Z0HPXge0AWiUHwFo&#10;RYJpjXn8828fqQZ/5j9KOfYtnoq1A/thVhy/oLHemMwvpKoOj6A6S3dthwEulgqM7NQI/WiZMqj+&#10;hvr1ILxoDWl7C2PdMTHRGyXJfigh1CbEeBBIXoQh7R/BNzONIEwJMODTWJZFe5rsT1ipVLsDkvmF&#10;DuwiC9wQvp0bI5iWLMKhDUc7owJlg2WBo3q0xABa7hG0oqOjPcwoiORzE1DFBNoUAm0iVVYpVVkJ&#10;Le+EsD60mP4EYCjmp0Vh8aAYrCAElwzqixkJASiNoQUljObQui7LSsKa3IFYN3yQgeGyrAQCsT9W&#10;DE0weY2zqRbVh6OYqnMabavSWFTEQEVUpfZm8nGU36dobwlBpmCJ1vo0tK1OaTCKAs8kFCfTVqvQ&#10;qWCoYqem4TmHKr0IgPkBvTCCoBlB25nr1wtZ3j0JQEejADXS+HnJAmcQgEO1z9ef1pSwlI1NoL1N&#10;pkpU0nM/qnepvVhX2l+P7rS87RHSQ3mX/GFxVOpLGxNgiunVnn9D/YBEYoUqfvOzWEUrPD+9H6EY&#10;ipEhfZDi0hn9+fjF/PzKti3hd1u7vappWRXguMtjq8rLZ6DJ5lrD2qbG2xBsxtqa6+vTXgRNcxue&#10;4xAgdTsDQUJIt7GBZSdGK/IrEGp9T9Az1/FYoBQAdR+d+xJ2up1g9iUkzW0ESz6eeoGYAEiFpQal&#10;/gRI3far2+Xq/6FGSCegY4FPfULu3yIUCTkVStBspb9YwRDlC5rkaVlDHd+9aCLJssAP7502jZXs&#10;tT+pyQdaD+RzKApsKcATBN+hTwCURX2g9Jcb+0zunoqaXjyyDOf2zcWJnVNxdPtEAz0VQtizNt/M&#10;+zeMMrN6g5zcNZUAnMX7LMHV05YFviPrK+VHFSgI3pa9JgQFwNtXrdaYGg9v8rXdOEEgWsDXUCUY&#10;0/HOpAFZs4bgp2RorQHa9leznRRtOsMRei+p/gQG0MW/AAD/9ElEQVQ+jTcvaINNUrTVKN2s/wmE&#10;9fuB37+1KkSrSsyXJfK/LIqq2VoX/NmoP4HPVn+aBT+B8JdftWaoxOiP+JnHz2sf4PzG5VjNL/ui&#10;lGBMjeMXMtINE8K1T7YbMjzaor9zG6i+X0jHnxDdozkyCcbcYEcUSzEScJOTCE0eT6W6m5hAqBBu&#10;MwYEEX4hmMbjqQkERH9rzEkJog0NxazkIELKC/lUVBk+XRDXu40pyBnBL2g457CuLU1iboQDL3cn&#10;fHu2Qjq/xHlB7hgT5W22gOUThCOolEYTTOMJFA2pv0mEn9UrgyqLQJqaSBWaFom5A2WBIzAvhfY3&#10;OcSoQEV751DlLMlMIOwIvOxkM8tCLx4URxAmYtmQBCweHENoKzrsTeXoz8cIw1xVbtH9E/j4SVR+&#10;gpqeT4Ak+KQCtdNjCu2uurvp/HRC0vT6pWJTCkwpbW8Jba8pdEorW0jbm0+ll68Ah58zcn2dMcSL&#10;1tetGwZ59kA6IaSy9bK7qUpv6eOArAA3DPRx5nFPqrTOSPToYqo5x/CHK7IXIejWHRG0vH78HH27&#10;tzTDp2tz+PIHxbdLS/Trzc81lBad72cRQb98cD++13Aq3xAURfvxR6cnIrq3RWaUP3Ysn8XvwgUD&#10;NakuW/U9o821AKjLUm0CnGBoHes2NpBsu2rDTbOAKJWooQiubLIBJYegqXMCnm5rbl9vcQUyPYbg&#10;pmMbcjbodBvNur2u07HAZt9GQ5ft67RTRMc2/HT9VzevHjLgswB4zADQ6g9ClWbUnpUDaEPQQEEK&#10;kMpPOYMGhPcumctmHVB7gVXklCCR8jNWmLOCH4Kg3RxdjZDsbWoCoOr23b6yEzcvbkX5mQ24cnwF&#10;LpTNMxHgQ1uLcHCzOsMVmJ7Ae9blmeZIBzeN5iiE+gef2TsLp/fPMxZYALxBFXnz/FajKAXAG5f3&#10;mGFHge1UmHvlhLAiwbLA2hdschdlhS8a+NuVoa0kcEsNyv7aa4B2QrTUnw1Ae9gANKXyaYE1BD9T&#10;J9A0ThcQn+KDqRX4sn6L3Gv88sUa4DtViiYUdfwl9Oz1Pw2pwZ9/5nW/vOd5BUb+wAceP697iCu7&#10;NmBjwSAsz4jCQlq+qQTT+LDeGBPaCzk+/OV3amUscEyPZujLMdi3O62nB+ZkRWNhbl/MzAjG9DQC&#10;gNArobXVPCmeKieF9pOWeO4AWmPBMsmPsAmmsggnCIMxJZ6wivNFPp8rm6on1U37hTsigl/KaCm/&#10;Ti1MekxwxyaIc+qAIT69MCacsKDiypNFpLIaQVAM533HEnZqvTiGIFGllGIqQRuAkwkdzaWE1aRY&#10;zlo3pG1WmkwJITiZam4Orex8larPTqJVTsDK7P7GCm8ZnYm1eQOwlMpn3oBQws8X0/gjMY33K1Fv&#10;E8J3htbxCD8NAU4qT1FeDRPsIPxU10+lrWR5BcMSvjazz5evuZSvdTyPC7XzhgAcFeSK/MDeGMr3&#10;m+XpgCHevZDhrghsD7PGJ6vbz7mdSWtRRZcBPrS8nFMIyiRCMYmgTORtonp3QKhjO4RwSP0JeN60&#10;u749qKgJwQDHtkYFxrl0R3awB5WeKz8bqtj+YSik7c2j8hvo2ZNqsTX86QAm5g/EaZW3f8T/a63v&#10;EX42AE2RU0JQwBP4tI/XalpUZc5pFrh0WxucuixoCTICoECntJUv1wo1dF4NjEzUmCCzn1P30/31&#10;ODbMbMCax6yHpGCm2QamrrMhqHNmDbD+sg1IG6S6/JXApyFQKXKroQ5xWvuT+qm8Y1lgWV1BwEBR&#10;ak/A46iSFa7Qup+VHiMF+JAQsSPAxv5yttf+VIfv7nUC6Dbhc2O/VaTg5kFTu+/25W2E33rcPLve&#10;9PmV/VURhAOE3641uQTfCDPv5FCj9IObC2iFi0ylGLXG1BrgxeMrCb9NuK/dJGe3oIIK8A4f+9bV&#10;vai4qnQYqr5PO0GO8jKBTAusRGjlAcqym14o99TASbtg6qFXnwojIJrUF4JPALSbo2v973mdtsip&#10;TqACIpV4+/IxfnlHqyvgUfnZ64CfK0VT+ZmewVJ/Vjksa1gVYWwIvlXPkPcWAG3YSfFpfKkKf/tN&#10;HeSUGvORVvgXvOHz3Dy2B9vG5WI5FdJ81f6jRSuJ0g4ER+QH9eCXrz2SnVojrmdTAqo5Bvt0xaTk&#10;QCwZkYgF2X0xLyuCSjAE42KpxOKodgjByVRKJQlaBwzGgoxwTFWrS8JvoQok8HmWUFHN7B9AKBKa&#10;BMVkWtVR/p5IdeiM2O7tEOvYgSBsjeB2TRBNNZhKGzfc3wUTqELGUTnlBzijgHYxz1/rZS4Enyoj&#10;e5oiARpSgloPVKe0SUYZepsxOswF42P6cBCOtPzj+1qQnCKlRgs9d2AULXAyNo3KMGuAB0rysaUo&#10;CyuGaT2MCpnvazrfl9ZKZyUGYHywMyZw2OpPpeyn1ENPCc/KHZwcTrWnc4SfbicQqrfHxAhCO5xq&#10;kOdV2DTfrzcKqHBHEUbZPo7IVKtKD6pwQi1Ll+srusRT2UU7tTHpLEleDohz70abK8XXGXFuXRGt&#10;AAfhFtSTirp3JwQ5tCHANFrDj0pa8PPjdR6dmsCfqlDFEJL5OINppYcTwiNC+9Be90ISoRvRsy2B&#10;2RhxIb2wakkpblWcx9M6Qs2oOwtmL9TkvL7YqSBoDxt81rCgJSgJWDY8bUjZAJQFtvP/vlSAJrla&#10;6pBQ0uNo2DCzZz2ODUAd20pR1wloGvZ53ecT/Dh0/CUoddv79QnRX0nx3bpGNUYIClqazTogASj1&#10;96DCSnsRBO1AyD3OAp6SqB/LElMBWvuJaXFVEebuad7uhIGpyRHk45omRIKsgg4VvFwhBbifUKIy&#10;u6T2lTtwk+C6rq1sZ9bi1J6ZOLJ1Ii3vKOzbMJLAy8XW5ZnYtiILO1YNNZfVJvPINlWHmWh6h5zc&#10;NwcXjq3ALaXBXNmFigtWJPjW5V24Uy61+R8jwLLilbL6BKACOJZiVUBIxwreaB3QKgBr0l84VA6s&#10;tlrVoa1qMJ9SYEwk+LP1FQRtAL41u0KsRkmaP3xQZeh6C1zfJEnHqhOoIql2fxABUMNOhBbobOUn&#10;8Fkw1F7h3/D7b7K+gqACJR/x+x+/EZrPUHXlFA7MGGca86ho5wwCsDTSnV9OgoX/+Nk+ssIdkejY&#10;AmnuHZCtqsmEwdwh0SbwUdLfBxMIvrwQBxRE9qYl7Y3JhEQp1dKc9FACLxyLBkVRCYZx7mt2Z6wY&#10;Gk+LGWnSP1T3blFKX8yKjUKelxsSurdHVDd+wXu0R3yPDujH40EePTHCzwUj/V1RGGaBTmrPdEUj&#10;CE15KAUROAS+kjjCiXMRQWM1Cre6p+X4dsOYaDe+TleM6+dJO03FSMU7miq0iNAvpb1VtHhVbhJH&#10;IjaPzsC6goGYOyga0wn92bL2tMKL0qOM0hPkBDv17pAN1qwhCzxD4OVzau2vmEPqcF4yf2B4Xn0+&#10;FJ0ew9c+LqoP8qhih3k7IYfgySUIM2lnBxJ8A9y6IMWlEzIJwMF+6uXRA/1c2iPSkeCiCoxw7oAo&#10;Xi/YhVHpxbp0RQRtb0C3VvBXfmVPgo/XGeXH2YcqMKhXO/jwsmv7hvDp0gyBPBY0EzyUMqNiCd0Q&#10;oxL5Du0R3LM9Qnq3xOSR/XHy4CYCSpXhHxFwVWZYELQA+KUN1rEpfkr4vXqqCLEFPYFHQ2DSbAPL&#10;1Pyj2lOgRAAU9Oy1QKlCDe3iEJx0e4HJhpgNND2WDUL7OvtYt7dtrYZua1+v++g6AU/H9nW6rPMG&#10;gPYQ/KzWmFRGBIOGSYMhGKQI75l1QcKQIHtAYNznsED5H9NelA9ooFcfFX6syDCvV+6fAKTUFwU+&#10;7pXvx71rewmsHRzbceP8FgPBm2fXmgiwrO3+DWOwb30+oZdNBTgcO1fncGRj7/oRtMEjcXir1SNY&#10;e4K1b/jyseV8rE1UfgQfR8Xl7XhQrp7DB3HvuiLBBw18VRRBgRDZcsFZ6lTHRq0aFWjtc1ZVmOc1&#10;2gOsuonX+A8gC3yLg79Wn3IALdjZ63/G9n6xBqhosK3+NKw0GBVFUBWYN/iF4HtPCFoqUPD7DEAF&#10;QqwcwJ/NsbrDWQERa2+w4GcHROzosBSigPnzu7eouXUNR1bMosVTXhu/5HGBKCU8psb6EYLuVFs9&#10;kR/iSJtKEHp3wIjwXihO9MKk/t4oiiWQYlxQEOGI4cHdaGcdMCywOy1Ub5QSglPiaTfNFz8cM5SO&#10;khiCuUmhhIbWyYIwjcqvJIKqKjoQ06JDMTbIG6lOnRHTvbUpWprIL2ByT0K3jxNyafFyCYhRQW4E&#10;mvLzCMAQAiyCoAsjEINdMYEqUAGQYgJGUdUxKhZKq1wQ6oJc355mt4oKiA4LpLoN7Y3BXl0xTHY6&#10;nECkMpwQ28dAe/GQGKzMjce6EUlYRKs/Nckfpf34mVA1zkwKwPy0MCwg0OenhvA9BX4CoKAolTcv&#10;IRhz+P6mRHoR7AEopdor4bHW+0qpTks4lO4ieCvZOcfbATmEXBYt5wCXLhhAEP3/2HrL6DiPbWs3&#10;Y9yzKTtsiJltSZYsZmZmZtmWZGZm5hhiZoiZ2Y5jZmbGxHE42Xsf+L5z/847Z70qW+eM+2ONqhe6&#10;1ZK6n56zatWqHjFBqI0ORDX/HtokqmdCCKrjA1Ec3gVFVHSlMb6EnBty2JfKy2IUR/iiMNIXmVR2&#10;UncpAmEYgce/Z4K/KxL9OxGEbjzvijjfdoj2ak0l2J6QdEcWAZmllTiBXVBCkOYQlGk8X8sviz1f&#10;zacDO8/3+FM6GsfOKgTA+jC0yk595e0JJFYB6n4Bpv5jLQB1Xq3O67kELYVRhmwN2F44Ck99QcyA&#10;k8cKe48dv9PPtbDTNd3z8olzrNC99UOPsWFnf3WfAaCA54z7ncFDWlMzISKrSoA91NhgXf8R7xHk&#10;1Lfje1JKBnQCoiyuQCkFxXMCiersSe291tgaz0lxCX4qSvqI4Ht+30l+fnrjMC2rYHiIqm037l3c&#10;hFtaB3x0AbT/rxSgwCf7u21lH+xc098cH9xMCG4bh6+3T6AKnIEr3ywxY4d3L22h8tv5FoDaIU45&#10;hiZUGJUAVGEEKUGrTPX6nvN3NBskEYD6/VQYQdt9akZYMNSyOC2R++l7rQRxJkJUHt+xvS+N6rP2&#10;t/44oMYApfwM+Opmg5X68vvv2jOYECT4/vPfGYKhKYnllMP6d9pfQU/AkxX+3yEoCngKa4OlEA0Q&#10;tXTuP/4Tv337Epf2rMeKgbSlZSlY0i0Hi7rnYgHt3Dx+sKeXUEEVRhMQ8RiSHYShOcEYXUC1VxKN&#10;UQTe6ALCJD8UI7KDMTQjmHAJw5i8SIynghybw3syIjAug4/P5QeeNnZsGm1rWhT7seZ4QmYcpuYR&#10;YrnpGJ4aayo1V4R4onuEn1F/ptKM9vqlMukfF4QhhOBgwTCVUEyNwIh0VUoRSPh8+Qlm/EzWeER6&#10;JEYrlYQgNKsnGCP5eoZmhmMQYThQ+wwnBVFpBVFh8XeiCjSTOTUEXP8irBtaiXVDyrF2aAUVJe00&#10;QTCHanF+1zTM75aOJVSCC6kYl/fIw7LaAgah2KMAi7plU/3R3tfFoioqQ0GQ0JurKi8MrfUdz9cy&#10;Mj0co/h6ZXkHp4ahLwHXPcIb3bTXMn//7vxbKHrGhaJGY6RR/HLgNa3lLeR92QSblJ7G+KT08gg7&#10;jftlhLg7kx4hXRDn05FqrwPh50rwdTYqMDlQMOyIhICOSAx0QUqwA0U9V4EqZhO2pVSbhckBmDG2&#10;FpdO7ORn8yp+faPZ3u+gFRQWfraVHVYIYgKQBZST6+dYVoWu6z4LM8FR/f8NNN1n4aiw19TX89tj&#10;3aNjnbews/erFcTUvnr6gOccNWifXzl/Al59ANpzFqbvSbFZBagPvZaxPWIIdCoPb1Z4EGRa4SEI&#10;PpFa0jmBkWFU40NCU/mDTwhDVXhmq83VX/IxSnsRXL4jGLXiw9mZzZkAea5KzYTSK+3YRouqHMCH&#10;13bjweWtuHV2DS4cmY9vCMCDW0ZhL1XfkW2jaIEHYcvyXrTDssLDcHjLaEJyMk7vnW6WzQmA1zUO&#10;SAAqn1AQVHL1I9rgp7c12aI1wRoLdNJgNCmj16cwMKwDoEIAFPyUGqO+9j02EKybBJH6s2kvgqAF&#10;nh3/s0pQFtiqP4HQSYNxcgC1edK//mCYWoHORIgssIk6Ffj/Bz8HjO8mRQRAMxNc1zfq8P/8X/zz&#10;159w/esdWDOyBvMJvEVdqdS0OqEqnRaVH3CqnQX8wH/BD/6k4lgMSvfHYKrBEXmEUE4oxlDtDc0O&#10;wZCMEMJFydGB6JMchN6JAajhB7OWdqoHP8y9qGZ6Us10D/Eye4HUhvuiFz/carU/SG0kP/zh/qgI&#10;9DT1BfN9XE21kQK25QG0xP7uJiqoUCqDCEg+rlu4DxUSQUHlU00w9KAdrInWeU/U0B7KQvZN4mtT&#10;aXjG4CztjxFioleiVFUgauPYxvthMF//JEJeM9lf9snDQlWxIQwX9MrBzCoqSlrnubT1gp/+HlJ/&#10;S2tzsLIX4VdDNUgAru5TYiCoogaq6ze3LN2E4Ded6nRagZKcE+tq+tGW0xprqdsgwq+fXo/W6tKO&#10;dqcKrOTvpTXOZdpDRaqYv28Bvxi0daVy+/JCvZDLyCQEswi6DIasbyZBqPG+LCo4KcAEPxfE+3Yi&#10;9DobNZjO+1IJR0UygZcY4GqupfLePD53SWwAypNDUcz/Y0V2GFZ9ORb3r3+D757dNuNwJsGZQBPU&#10;rLIT0NQXCAUkAUbXFbqu87puYafQPbpXoXvsOQsnhQWnAGfvt8f2MfVhW/85FN+/1NiexvKk7O4Y&#10;+AlsNuyxWlleOyZoYahr7xnQaeaW0BMABTUpOIVJClbxgjoo6Jyd2LD36XEv6ooiSAXquR7dO2Wu&#10;mQ3HaX/NGJtSY5T+QuX16JbG/pSbdwRPbx3Bo6sC337C8LCZwBDErp1YQWs7A9/snEy7O5rqb7hR&#10;fXs3DDYqUH2dP7x1DE7umWqWxWljpCsnVplCqqoJKABqi8xnmmHWOKAqwmjmmbBVTqAssCZljPrj&#10;7yEbbAuj6vfV726XxOn4x+9u8B9DNfjqLpQHqPj952cGfj+/0Sywo/zqT4Kor/2CLQCl/gwE/6mt&#10;Mml7FSYdxhZK/YNq0CmHpZDVFfDqg1B9mxdYH4L1laA5/u//19jpp9eOY/fc0VhEG7yCH+wF/MAv&#10;5od/Sc8crOlTSAubQ+WTjinFMVRO/uiV7Id+aVRlqQEYmBmMgelUU1o6R5CoDHs54VMU4oGiQHeU&#10;EF55Xq4o9PVAvreb2b8317MTCnzdkOftYqKIYCvgfVldOiHXoxNy3DsiyaW12Rgp1bUN0l3bIblD&#10;K2R27oB0t3Z8POHYmdZNFWM6t0WOlwuyPDsg16eTqTSdQ9WTzzbP1wXlBEhtfIiJbkoTiSNYor35&#10;Gr3QlcCpktqK8kZfvv7RBdGYXJmI+b1zMKc6HVNL4zGxhBa6MApT2J9VlYw5lSlYStW3ul8xVvYu&#10;wNq+JYRgEVYxVqjCM2Googbzq7IIvjTMJPi0vndyHu14FpVxnSUfkxOF0bnRGEEl2C+JXxr8wqjm&#10;66rUXsuEUE1CaF3ZML5WgqmQXxoFId5mnXRuqDeyqI6z+UWgcmApfm4EIOFGS5xCRZcU4Ki6pEA3&#10;o/wStJqGbVIAzzHSCU7BMI1ATSUQkwIIQl9X5PILpZT/v9rcWFTlhGP84FIc3LmEroj293tCjerv&#10;J014ED6CjoFcHQQtAAUhCySdt4BTWOVW//r/vs8eC2AWojrnAO3dYxUCl9Sdzllg2Z+jY6sAXzx+&#10;lx5jIff43i3zeN1bH4wCoW2f3L+tjdH5YSfQ7CSIbKwAoFZA02oIQc+O8alV2FUeepxac88jKsV7&#10;VI9aFULoCX7faZZY52k3tRLj2T1NQBA+ZptKKr877N+gRaUlllLTUjaVtr9+cgVO75mOY9vG4/Dm&#10;4VR7Aw38ZH8FQPX3rR+Mr7eNxbn9M3F693RcObYMl4+vNitB7lzajgfX9uCZdoWrS7FRmS27R8hj&#10;WW/+fKciNV87fw+TyM3fRaW+BEIlgas8vna8s0CUBf71J35DCYDaLP0nVYd+ROvAN8y3j/DbDy/w&#10;H3+8wb8zzPhf3WTIW/BR8SlkgQVAhWywwqi/f1L5/VPw+3eTAmPzANUXEAVAZ1WInRhx4KdcQIHQ&#10;qj/B8L957v/w3u+e3cHBlTOxpLf2okjDl7J4PbOxmADcQGu8rn8plvbMxezyJFrcEPRIpIJLIEDi&#10;aFFjPAgQd1THejH4AfXvgCzvjsjwpMXq1ApxBFd0u2YIad4A/o0+RvDnnyG2PcHWhTDz6ohMbwKP&#10;H8AsAjGDYDQQJNCSCbYkVXsWCDu2QBwfk+LSjsDrgAz3TkjsxPNurZHI+1QdOtlDe4k4GyqlebZH&#10;iof2E2mPHIGQz59PVZlnltgRtrSIKsyaS/VTEuZJMBLoqU5V5Un8HafxC2Ay1eBEAn98iQqPEgYF&#10;UZhRnoIFNVlmSd/KPvyyEAD7lWD9wApsGFSJFYSgcgwFwUXdqRxLkqj8Egi/WLOrm3ZzG0e4mAov&#10;GbTv2dq0yFnipqVtKhNWIYVHEJUTzKqUU0olWB5NxUfgCYC5quDszy8PAi83xAcZVMQ5VNCZhKIU&#10;Xxz/9lGe7RBP5ZfKewW2JAIyNdADyQFSfp7IpJrMpqpUpCjRnNfSGPmRASiKpRItjMfUkd2wa+M8&#10;XDl7gJ9bbVlLZfY9VdnrF/iFsPtVs71SdM8dMMkaW4hZtadzgqLOOVBzAKa+hZiO/3fY62p1LEgJ&#10;gLZvHyegCVYCmA0LPd337TMdO/HyybvUF3ufQn3dr1bQU6hvIfieNgfXWl6BTON9Zh2slA8tn8rD&#10;a5tIqwKtIlJrQ2BQmBw6AuTl/XNmr91vNXnC+IkAeW0A41RklvWUDXZq8zljgM8Jv6e3DuE+gXXn&#10;4mYqwLWE2WKc2TsNR2h/D2wcjIObNPM73ABQ8NOEyMFNw8z1E1SJp/fMxOWvl+Hq8bW4fWGrSaZ+&#10;eH0vwbfPqMDHt/aZ7TI1IywVqL2CX6j+YF1pfAvAV2ac8hxU0VrbZL4kBGV/zYRInSXW/sk///CQ&#10;ALzH/gNC7gn+8ROtwneP8DuV4D/qVoE4ivClWQ5XfxLEUYBOQdTfficQaYVVIv9f//ydlvgP2mGC&#10;7l8O9AQ8QdDC0CpARwUKfs4YoFV/VhUqjDIkKH/++TXO7V2Pr0Z25QdYxQLysZwf7nXDKrB1ZDW2&#10;j67F+iHl/PBnYiytb78UH3SLdkdROJVcSHuqlE5UKVpWJfi1Nju7aQtLv88/gs/nH6PzZ3+G26d/&#10;RqcP/g2dP/wLgls0NpsbpRCA2bRf+aFdTBmsDCq3PH8eq+KLVwckufOeLu0IOWfHtxT3DgSmG9I8&#10;qBDZj+HPifdoj4hOLUyxVO0RYjbz7tAMCYRhjKv2D2mBRIIynUBWyX3td6sy/OkEhcryqyK1FKtq&#10;3mmd7QhBsDQJ42j3R/J3HZLjjHuOpB2cVBCHL2uzsXZICdYOKsU6fjkIfttG9cCWETVmlcnC7vzi&#10;qM6his4wyd5TCuMwuSCGocmbeAPAkZlRGKYVHOl8foJwQFoYeiQEo4RqrJjqrIhRTDDn0aJqYqM4&#10;wt+p3Ey7m8N7cqiuc9QnzFQWLDvcmwD0osrrjBh+oUS4t0MM/7ZJVIfJAR5I8HFFIiGoyCAsBb6c&#10;qADaYS/C0RUp/IJIVk1FgrFnbiJmjqrBrq/m4vJZfjbuqQamlnY+5Xv5GX7+jhB8qXiGn5TwTBhZ&#10;pSYoCXwWXLZvYWbVnD0W1AQkCzUd27D32euCWP3rWj+s1kJN/e9U/orgsupPx9891yZHsr/3eY8D&#10;PN1jw8JS56UKNQboqEZnQuQ9VULR0jXN+BoLyw++woJQ8e1Lti+o8p5fMiGFpFDSsHLmlDqi8T4D&#10;QFlj2WLlEjK08ZBmfgW+V49kN+tmgQnBlwyN/T27eRBPGA9UwODKdty7uBHXT60wZa6Obh9n8v72&#10;bBiIXesZ6waY8cCjO8fg4NYRJjH6hLHA2h94CS4cXWYgqqrQgp7GAJVcLQg+rasN+Fizz4SgAKjX&#10;p31BBEAVaZBNf3b/lPmbvPn2Jr8IaHk1DkgAqjjqd1ohov2Sv7/P8yqQeo8wfIxf3jwh7Gh3CT2t&#10;wLATIgKhlODPhGJ9AJrxv3/9XDcWqGRoTYIoCdpZCfIf/+4kQVvlp9ZaX9v/j/8QCJ3ZYGt9LQAN&#10;FAVCAlAlt+6dP4ItkwdicXeNARKCBKApaDC0EpuHsWWsG1qBebWZGJkbjt7JvlR/7igNd0FxSEcU&#10;BXdEjm9bpHtQ8bl+jmgX7c3byGxk7v/5h/Bs+D7cP/srOjf4O4Jbf25glSb1R/CVRvshM4gfZKVk&#10;RPrQovqhQLlsPM7UGJVXO8RR2Un5mOVcsnBUM6ogE925NQL4MyJdW5r6gAJhNMEXRgiGtG+CEG2y&#10;3uZzQpFgpBKN4LGgGN72cwNJldtXQdVyQqR3YigGZURiGCE4IE2lpQjGOE/UMvol+dK2RmB+TQZW&#10;DijGV0OrsJXQ2zCoiiCsMMvs1g4ox7KeBWa98ZzyVMwoTcYkAZAxkQAczefV6pVhmc663j4JAeif&#10;ouot/qiI9Kby0/I/T7NXh2Z6C/jFoH069LtqnC8r2N0sX9NkRRpb1UZM4WtPpYrTZEcCARfn42Lg&#10;F8u/bbyOCUidVyTyedIIPanAvJgg00/w7WQmSaQEi2m7B1VmYeOSSTh7bAue3pf7U/6c8u+k4t7Z&#10;WYVVevVVno4tmAQwgdB5nIAm0L0LAUmAUqj/5pXG/2RxBT3nnNpvnwlWmpjQbm1SawKcM6nxWqtE&#10;zL3K31NOn3O/vUetfezzR854oPpPH9w2YS2vgGfhJxjayZD3vlcRVKWrUOmo8skLWT1+2AW+H2j9&#10;fnpDuhJ2ssLa68MqQilBY4cFPyo8kw4jFaiKMgSKEo211aUpOMCw8NMEyMuHWg2iRGSqQgLw+S3a&#10;3+v7zYzt4xuaBNmMqyeW4/SBOfhm9xQc2TEW+zYPNapP6TDOBMgQHN4+Ct/sUWWYqTi+d4ZTPPXY&#10;cgJwE+30Tty9uoPgO+A8r1GBKopw2CRfa4OkZ/eOGTi/IPylApWq8z1/19fPqIr1Oz29bAD4o6pC&#10;U/39/MZJg5Hy+1ZJ0gTg7z8/oRV4jN8IwN9og1U947cf6y2F+8VZCaKlcIKfVYJSfr+bYgiqCE31&#10;JyCqIMK/fqMKVG7gHwZygp1VffXB91/aOMmkxjjgk2W2ys+GAKjVIX/8+x+E/2XsmT8Z2gltKSG4&#10;um8RbV4RNg6pNCpw47AqrBlchsV9CzC2MJofXH9URXVGQWA7lIS6EIAuyPRsgyyVr/doigwqwaoI&#10;L5Tzg5Xr0QGJ7Voguk0zhLZuSgA2QWjbJkYF5gV5oIQKLDvCA8VxviiI8kRJtDdK44NQEEOlQhCm&#10;Bboh3oe2lpDMDKcCiqLiISDS+NzxVIohHZoitks7Y/Hi+MGPJgRDCLkAws63dSMEEIBBhG5gq4bw&#10;a/4J41N4Nv47PAnmoFZNzEZKst+ltJgaf9NYYXmkBwHvaWoWVsf4oG+yH8bQCn/ZM4sKkJZ3SFds&#10;GVaLTUOqDfxW9NaOcxmYU5aCaQTeLK2rrkzFhEJZ3jCMZAzV5kXZkRiijYzSIwhc2s1Ef9QwtNwv&#10;j79nnsZONfancVRC0ezXQdUmAGqML9mPys63owFgOv92GWYczwNJhKKFn1pFpGd72uEOSCAok2mh&#10;k/j3kerLivAzkcLHpzGS/F2RRYVZHB+CkT0LsXvDXDy+fcoASCs7VIhA6SzK7/tFkyB16k8hJag9&#10;fwU+B3aO4rNhgahrjkoUFB0w2vsFL6sOdc4qwnfqz5nhFagEJaveBCqr9NTq2MLXUXpSd2oFvJsG&#10;gEqH0XMIcBZ8CgtCPVbXNf5nLPCP2vpSBQ/MB54KiADUvriqEiPY/fAt+zyvXD+VtjeVXUwoSVp5&#10;glR4GjskAA1ICMDHt6T2ZCk1sSC1d8qoPoWFoLMJOkF4/5ipAahcPZWxf3R9Fx5d24ZbZ9ea3eBO&#10;HZhJ0EntOatANAu8a+0AA8ADPLd303Cc3DcDx3ZNxXnef/XkCtw4t57PtZv2d4+Bnh0HfEwLfP+G&#10;NkpyNkqXAnSWxTmTIM6MsJbpneXvo7HOi4ScCqGqIoyzwbsssCrC/PD6rgHhbwTgL28e4VfNCn/P&#10;/usn+IMq8A/tD8xQZRi1b8HHVmOAv//xk4GgscAqjEoAan2wEqTteKDAJ+gppAK1IqQ+EJ1xQpXM&#10;clSfju0YoFGEGgv87//Gf/zf/6KVeYzj6xebvLalNdlUgPlG/W2i0tk8rBs/5OVYPaAES/vlY2pZ&#10;PAZnBJmxP8GvOJRWLaQzIehGG8zjwPboEeWFKQXJmJyVgBFxEegV5IcyH37gOrVFHGEY2rIhQls1&#10;QJx7K4KsI9KpJHOjqXiiPQ0EixICkR1NMBJ2St2I9+uA5GBXZIR7IIvPbQBI6yYVGKOxP1raRD8N&#10;5ncmADsgjHD1adUIro2pPpt9hi5NPoHX55/Au9HHJjwbfAjXj/7G/mcIIQSj2zU3ECwO80IZ4VMa&#10;0QVlhLJUWSV/Xs94bwPABT2y+HcoMwD8akh3KsBu/KIoNrZXhQ4mEnBjCbipJQlmzHAy7fRQqklt&#10;FzooNRgjqAC19G8QAajZ6FpCsCqGwI/wNOOSxRHeZg1vnklrIeypArMIOG36FO/TgbByMZFIG5/M&#10;3z/epxNVXidCzlF5Fn5SgJHaOkDKL1CA5N8rVF8cPiiICzHjgEYNEoCJvi7Ii+L/JzEEE6hiD25b&#10;QiFw1oDqh1cvzKzvbz+8NjX8ftYKD0FO9fle6DoB+D/G+TR5oZlfgU8ztI5FdoDnAE7KzbGnj819&#10;P2nZGx9rx+l0n1o9l8JCUGCSFVZKi8LCUo+1alTHAprzXO/U4/NHtw0A9TwCm0L3WugJiBaC6guA&#10;RgGqHPwPtHUCmvbElQo0G5wLYFRw2rVNZexVx0/FDDRh8C1Vn+LZfaonzezS6irN5d1Mr1P2ygGK&#10;KkErCVrL4LQfb539pQJUUvIzwu/JvcNUjbSlhJVWcdy7rP1A1uHa8aU4f2SeKYV1dMc4owCl/pxk&#10;6KE4sHkkDm4Za6rFnKVaPHN4Hi6eXA5tqH7n4jbcu6JcQGcmWCtNHt08YCyw7K/WIr96ooIIUqPn&#10;oOV5er0vCOzvaO1NeXwp2mdOQrRC8DPJ0N/fou29b+yvxgBlge3yOLs65FdVhjE7xRGGv70DoJ0E&#10;+fW3N7S/PxsQqlVStFaDqCiC4p//+PV/wM+GtcDqC34CncAn6NlWMHSsMaH4f/5fqsD/i3/98j2u&#10;HdmKFf1L8GWPbLPqYXW/Amwe3s3YvZXa62NQBVYPLMSMrirSGYreCb5OqXRVFQ5xRX5QR7YdMDg5&#10;ACpCurRrPhYUpGFedgpmpiVgZGQIevsRKF1ckefaDtGtGyC8fUOEu3+OGN8WiPVtiUwqr9xY1atz&#10;EnpT+WFP8eOHvEsbJHi2RRIhkE6lZDZC8u2AaFruSNdmiHVvjTivTohyb49w2mt/qj73xh+h9d//&#10;H7g1+hBezRvAvdFH8GnSEL5NG8G/eWP4NWmE8Fa07B3aIMatNRK8aOH5/IWEj+oOlvL3KhDYw9yo&#10;Zt0IfT8s7asiqgTf0K7YrD1z2V/TtxQqrzWlIBYT86JNEdUxKtSgSY+CBCq/cAzPiqT6i8bInHgM&#10;SA5DTYwfqqU2VbFFuX0EYG6AC/Kp9MqitVmRF5VfFxOZVIfJ/H2TfN2QRYjJ8gpcsrfRVHiCncb/&#10;YqUA2bcWWNfrK0BrfwvjQ5Ed6UdgSjVSVWqSKMYXXdNCsGB8f5w6tBkP71zAG9rF71UpmaD74w1d&#10;ilQgAehA7J3Ks2kuAp1g9P9nbwWiH75ViSvn+vcvNVkhIN3neam9d/fa9uUTAekef55AKFWnslbO&#10;c1t7a8f3dI9aha7Z0OMV6gu6T+pq/gl0zx46hU8FTKssLfjeWmDN1GoSxACQH3oBUErwu+f88BOA&#10;L2VdBYUnyuVTMrMKB+j8GYLvdF1fM6nnCRCn0ICAJ6jIVpryWISilJ+g57Q2dHySz0EQ3T2Ch9cE&#10;qX14eH03bp77CrdNMvSXOLFXGyFNwJHtYw30Dm0dbXID92wYSmU4Fl/vnIwzBODpQ3Nx+eRKowBv&#10;nd9iSuNrdzmTDmOe9536EwhfPNKstNYDS5UKzHqd2p9YS/yuGAA+Y2hI4M13tLxUxj8qD5AQ1Obx&#10;UoEaC1QytErk2+IIvxCAP7D/s1aJaIkcASjo1Z8I+VV9wfCfP5n4gyB07K8DwX9RAf6Diu8f//j9&#10;Lfgc++vkAAqCAp1dCWLDAZ8zC+yMCyop+r/xn//8DY8uH8fWaQNMMvCimiysMCXuqfwGlmJFvyIe&#10;FxowTimLoYVT2oa7Gf/LD+yA8nA3dI10p7oJxezKFMKzBBv7V2GFysTnZ2BxVhoWZqZhViJBGBaK&#10;IRFh6O7HD7hrKyS7NEVYp4YI6tAAkV1aItq7LT/M7fjhbYUQ1ybwb9cAXVp/hC5tqNzafAKfDg0R&#10;2Lkp/Bhe7Hdu9SHcW32EoPY816YRbS8hx/Bu+gncG/wNPmy9Pv8IXk0/5j1NzH3+bRojmBY5qmNL&#10;wq8N4UkLTXupzZVUpl8KUIo2n7azMMQFtbGemMjfe0X/Qmwe0d2Mj2pDqa8IwjX9y0yB1ZllWn+c&#10;gPF5UbS9EaZijeA3SDUMqQy1Z6+KmKpys4oadKfVroz2M6qzmKAzZcA0Dhjug0xCThMeeVSEaXw9&#10;yXxdTjKzO2K92pu+oCcARmizKPY15vcWggz17bGuaQwwnQDV+J8iObCLgWACVXQ6Qd+3MAEbF07G&#10;xVN7+N6+QUFDC0orKaX0q3L9CD8LOav6pNDUWpXnqD5ZXicENwFL4BKc1Oq8BZk9ttCzcNOxrlmQ&#10;6bGOkrtjrul5nz28/faaWpvzp+ew99r7nfOPCfbreHzvJq878LTAEwQf3b1pwCf7rHPGApsxO6o0&#10;Y2s120nLJ+v75uUVqiAqPSo27dsrYNk0lheE3HPC7lue+07we6ykZwLxvpPk7ECQUNV4oqw1Yfiu&#10;BL7TSiE622JKNUp9HaUsP0SLug/3b+41JfHvn//K5PbJ4h7fMxlf71AlmNGMMbTAIwjAYYTiBAJS&#10;5bKm4eKxhbh2djWunFz1tiSWdpfTJIhWmTy+qd3hDr5NhdEm7KoG8+SOxin1+gVAvkYCULZfY4Df&#10;PnfGPV9SFervYwqkstUOcdYG25Uhdl3wr4xfqAClAgXA33/VviBv8Muvr81YoELjf1J+ZjLErArR&#10;RIhmgp11wkqKluV1CiG8WxesvsKZEXaivvpTOGOAssVOsdT/ogoUOF89vIFDa6djQa98LKGlW9qn&#10;AKsJwGX9CL5euaa4wcyKZDOuNSgtADWxnVER1YmWsTN6J/nS3oViFq+vG1yCHaO6Y/uQKqyrzsOi&#10;nCQsyU7FUkJwcWoKFqamYXZiMqbFx2NUOO1hCO0X1Vuednmjekt0aQk/Qk+w69KS4GLb8fO/oGPT&#10;v8Kl2d/Qsclf0aX5B/Bv9jFCCTrNOCv9RTmCOV1opb2oRr07I9fThZa7zdvI9GiHLM92KCA88mgb&#10;iwiTHO1JrD1HeF4TIpmaIfZpTzXWyeyEVhKufUs6oQct8LSqBDMBsomqeKOUsSaH2K4dWI5FPXIx&#10;tzoL08uTzUqY4dma4Q3DiNxo9E3259/HH/2Sg01x0X6phH+c4OfL5/dCSSQtMK1+EVVgYaQPba8n&#10;MqjKcqjYMk0qiywvFaBssLH6LkjgOYFNdjeeSk8RzX6UwEfYqY3g7xtNNaiIqwOgVGBWhJ+xwFKG&#10;SbLH/FlZ4V0wrCoTR7Yuw0Pa329fSpnR3n4ry/sCv0jlsbWrQCz07LibIKlw+lrh8dxAxwJJFaB1&#10;zsJOwLLwsyDUeRuCk85buNmwas727f31+w7Ybhog1o9nDzXJoYkUZyxRfWuHFYKhwo4JGgC+fnKF&#10;slcbnzvW7rU+4FQ835qJAAHL2bf37QSGZm4JwZeMbx8QHCosynO6bu8RAAUSm2Rsl5pJYalvNkgn&#10;HKUMNT4ouMoWa4maIHjn2h6quM24e24DLhxZRPhNx9GdE3Fg42gT+78aZeLwtrFUhpMZU3Bq70yc&#10;PTIfF08sw+UTK/Ho+h5TEebhjd11s8AHzH7DKr5gluERgg4INRlz1rxWgVqv6SmtvZbxqSbgCylY&#10;vmaT/iIV+PIqYXebKu+dBTYKsE79maowWiFCCP4kSywA/vbKQE8K8G38LhtMNUgI/oP21479OQrQ&#10;AaBjdd/NAlvwqXWUoIDoTIJYEKpvleB//SfP6b7/+m/8B+3wz29e4tzBlVg6qBxauL9ANfB6ZJnC&#10;BqrgrNUQ43KjMEbbMGYEoWeCO7rHu6J3mh/GFkcTfom0ynnYNroKe8fXYiuV41c98rGyLAuLcgnA&#10;3HSsKcjFhoIirMkpxJbySqzJI2zT07E8MweLMrMxLTkFk3k8PjsdA2LD0SssEF39PVHp5Y6yzi4o&#10;dqXa9HBFtY8nunt6oF9QAEbHxmBaOq12fh6WVVZgaXkZFhQVYm5RAabnZmFyZipGJ8VjbHIMxiRH&#10;YlxKNCam08anRKBXvLN6pHtkACrC/Ak+N2SrIjUVUUWkxuVcjQLsleiLSWWxWD+iK7aP7YUto2oJ&#10;+kpjhVU5egljdtd0U2BhfFGcmfAYmBaMwVlUgIwBhGGvpEBTsr5rtA+/OLxRZsDnayqy5Ie5I4+W&#10;u4RglP3PCSaoGKmEVJogRYAlaIMogZARL9DVhVSgYBjF65EEZAyvR3h1QBiVoSCokB1WSozSYDJC&#10;fcyEiGONPY2qLKAFHlObj3OHtvAL/ja+/06Td47t1X65PwuCUoDG4jpjeRZ8Fog6p75gZpWfBZ5A&#10;JgiqL3hZKOpeCzULRLW6rnvVKnSPhaF9jFWA9h5B7sFt5SXLwt4yx4Kh+moFQK1Rrj/OZ0GnY7W6&#10;5thjZ2XIez89u4Yfn6vWHUOD/AwN9r+iYntOoL147IBNeXuatRUMnXEzB2Ymd47qzxnXEygdiDjL&#10;3pT+IhhKQZ4zY4nWGguAAqH6pjrMAz2v1uiqMOpRPKBdvXF2Ey58vZQKcBZV3jR+e41jjMfX2yfW&#10;xQRTLOHU3llmU6RzR77EpZPLaX83mI2RlAh9j/AzBRHuHTZ5gILfo9tHzEoQ/bz6Fvg5waccxleP&#10;pACpXqmKX71QCpDK5Dt5gLLG9RWgAOiMA9oy+U+pAJ00GCWXKhfwX1R/v/34LX7/5TX+KeVHC2yT&#10;orVF5r/+XWN+tL2E3u+/OeuDHTssINYlSCvegs8Bok2DEfTseGB9VfguNCb4XwTrb7h74RBWTx2E&#10;mTXpmN890YBPim9KSYJJ6RimlR9p/qboQf8ELwxJ9cP4/HDMKIvDwtpUA7/tVH9bqBw3EYAra7Ow&#10;vDAdawtzsLogBytzFYRgUQl2VddiZ7da7KiqwcFuvbGvph/29RqMw0PH4Nz02Tg/cw5OjJ+MQ8NH&#10;Y1NVLZVjNuYmpmF6VCzmxCdhXjxtdWoWlhGmW7v3xP6+Q3Bg4FBs79kbm2pq8VVtDTbUVmNRSQHm&#10;F+VgYXkOvtDqjAJndcaU/ARTOGFGWTqVbTZU/r1/cgh6xvmhe7SSkt1QEtqJ9t7VqLiZ1dlYQbW3&#10;nuDTRMjSXtprpMjUClxQk4NZlWkYS9s7hJZXVbP7JgegD6N/eji6x/ihSis9VM6K9rokwgsFGuML&#10;7WIqueTT7ir1R2N/KnAg5Zci+IV4OjO8VHyCXZTyHan0bAh+dhxQSk8gjOSx4BcuADI0JqjzaQRq&#10;Rog30tkm+mpGWWOsXXjcBcWJgZg1qgeunz5o4KW9PAS9nwi1H54/NX3BUBMiAp1C0HPA9y41xoGi&#10;ihU4rZ7LqkDBqj4Abf9/Q0znbeiankvPIYhZWNrQeQtHgc4qP10TIC00HRDe5nMKntbiOqtCBEIp&#10;WSk/a39tvKcZYKkdzeRqEkQfcikdM9FBC/yiTtUJgrLCjspzJgsENtlZqTjd46hFWVyNATozwIKM&#10;xgZ1zsmzEyClLN8pwe80zsafp+eVzdYExfN7x0xR06sn1xCAc3CSNlcpMVobrLy/I9vGsz/ZLJU7&#10;RUCe2T8XZw7NMxb49sWNZhLETHzUpb8IgmZ8kQpQS+Ee3z5GO6xWa4Kd1yMQSg0KyCYNRoDXmKjq&#10;A7LV3+YNQajVIWaDJKpmWWAnIZpvhu8IQpMPqMIILw38fv3phUmL+f2n7wwAf2VIAdrJEFsc4d+p&#10;AjX2JwBKBZpJENngOgCaMlkEnx0HdKyxM+ursBZYILR9nZcadAD573zMP/D94xvYv3Y+ZtIGTy6O&#10;wtTSRFOAdFR2pBnXGpQaSAAG8EMehGHpwRiREYypJTGY2y0FqwbkY8OQImylStozrgc2CoA9CY2y&#10;TKwqysayvAwsTEumFU7H+uJCbCguIQjLsKWiG/b37ofdPfsSfqNwbPRE3Ji3FM9XbcatL5biwZer&#10;cXPKPBzvOxSbiyqxOCkdy5IzsCo9F+tyi6goS7G7uhe2M7ZU98CqklLMy8rC4qJ8LC0twILCLAIw&#10;A3MKVJMvHbOK2VZmYn7XLCzpUYBlfUqwon+l2VxpVleCrFuOKbffP02KzRt9U/wxIicSswm5hfy7&#10;LO6Vhy9rqVjZLtFwAUE4t3s2ZlSkY1JJMkblac10KPqr4AJVYG28P0pC3A38VM6qiqqznKozn+ey&#10;g90JQG/kKKXF38nxU5kqM8NdN8sb69sRKYSUxvNCXVv9T+ixjaxTeEYF8ljjfVFdnHs0MxwrC8zH&#10;pgXTWocSgLTBUoBJvvxZ/h7IDPNGSUoIFk4ZiHuXjlGZafXStwZ+bzSmp1L1Ah5b7aMhayybq9na&#10;d7O4zuyuM8PrgM9CTIpNIRjZcwqBSefV1/0WmgKaWgtFe489tuCzrYCnxzgq77bp65w9rxAcNe5n&#10;w7G/zoSIVXt2MkQhFWgAqBy3+snMmrSQqnutZGcBjSHA2ZQWp5UqrAMc4abSUsYeG+g542hSfgqd&#10;k7qTwhJoBD3BxirBd9bYqkFHTT7WGuFr+3Dr3EacO7yQAJxJ0M0wY35HqPqOsj22c5LJAdQEyClB&#10;8sAXuHJqJa6eXmPWFN+/ssuAz+YBmlUhUoBmk3TVAzxjZn8t+Mxr1GsSwBlm43dNBtH2aiLErHzh&#10;6xQMf/heSdB3oaRoAVDL4zQJ4qhA5U45a4OdZOhv8cfPr3k/lWE9K2xnhVUlRvuByAY7M8ACoFaH&#10;EHJ16k9req3ysyEFKNgJehZ4ForWFttzKoyg/q/fv8ClI3uwbFx/TChNwkja3QEpWqjvheoId9RG&#10;d0Ff2sE+8T4YRps3oYD2k9ZwARWjALhxWCm2j9Hqke7YNKQCq3rlYmV1HpbSBi/MTcG85Fh8ER+N&#10;eYmx+DKFMEzPxOr8QqwsVBCeBNievgNxftwMXJ8yH5fHz8K5kVNxfcwMnOk3AjuLu2Fdeh5WUfmt&#10;yczD6qw8rCUEV2XnY1FWDpbSUi/Nz8fcrAzMJ3AXFKTjS8JvQWk6pufEYKpq9Kkqc1kKFhFoy7X+&#10;mQBc2ruEUCMstYytVxFmUM2NzAkz6T7a/2RSGdVwbTYW9CAgq1LMWKiKvi4gCKfzuSYWJWBKGa12&#10;fjz6JQXzb0YAMqoJva4a66OqK2ersb6SKC/2fcykhwCYFexh1vcKesptTAl0ytVr7C/epyOivdtT&#10;3TmgkwJ8m+hM6FkImvPsGwXIvtSfTYsJ79zGtMqTFAQVKbTVssTpAZ5mGV15WhhWfTEST26eIuQI&#10;G4Lul+8IJcLnB4LObHnJ1kxyGFhpBtixug7sNF7nAO31S8f6WljpuoWYuc7zApdaXdM9umZD4LKA&#10;07H69rg+HOsDrj4E1Vr1p9A1KUObPqNrFogCoKMKHeBZ+NnJkfdeveIHWx9uKrFndwi4B3UrI8z4&#10;3Gl8W2dfFSZNhKBwLPExnpN9dLabtMpQKyucsT3H/goymuwQZIzqU6JxnfW1itCcJ1iUR+j8nBO4&#10;d+UA7l3cjSvH1+L84cU4uWeWsb0HN43B1wSglN83BKD2Czm9bzbO7puL0wfn4dyxxbhWB0BZ4Ee3&#10;qPoIQDsOqEmQ+zcOGqXprFJxflf9XL1Gx9I7ANRs+DO+NiWHm/Qggc+sBLlpAPjmO0Yd/LQuWPD7&#10;4TvVCFRxBG2Y9Mq0ZlXID6/w28/f4R+/KwnaKY5q1Z/6UoCCnuxv/VQYQVBK8B9/qHq0EqYdEDpq&#10;0LG6VvX985/vUmMUtq9rb8cF//VPPL99DTsWzsQ4Kjetjx2URlsY641u4Z1RHelhINgn3pfqL5zw&#10;S8aM8nizA9zawVR1Q4qxaUQlthKAm0dUYU1fAoaQWaYyWwUERloc5ifGYHZsJObERWNufDzmxsXj&#10;C8aXSalYSzu7u7IHjvYdhG/6D8OJ/kPxTe9BON5nGA7XDMC6rCKsSKGtTs0kQPl8jIXptOtpqZiX&#10;mo7ZSVR3GWn4IjMVc7ISMSc7HrNz4zErLw6z8mOp/uLNvicq7qD1zarqspwKTltnLulZhIWE9ReV&#10;GZjC+8YQgMNzQjCpPAGzu9MmVyVjenkSIwWT+BxSx5PNrG8sRmZFUh2Hok9CIHrF0vomBJlqNNUx&#10;vrS+/iimysunzc0Ppc1V0nOQK1UfFR/Vnqq4ZBFKqVJlhJYKFiRrnI/Q0wxtQgBBRxBGeTjwE+wE&#10;Ps38CnI6FgQFP6lEAVA2WPcKftYGaymc7G8KwadII/wEwJwIP9Tw77NuwVh+Lo4QCHfwghD58RXf&#10;r88emWTnH18w1NLu2jFAgcPm66lgqdm5jdfejvU9fzeba8f2rNKzQFNrgWhhpVaPs49V6F5dU9jz&#10;9jksAHVs+/VD557c137e78b2BDk72aG+BWD9viD43hMVLeCHWgrwCQGgMTGNjz286ZSMcmZ+vzHA&#10;e0pb+uoR1eBjWWAlEp9wom6DI51/dv8bU+hAcHRmjml/CRTtvqZVJ2+UV8f2W6pE2WcB0swK8x6B&#10;Vz9fVVoeXD+Iu5d34fzXK2ltqQD3fYHDmyfi0CYqwC2TcHL3TJyh6jsn6B2ejxN7aYOPfIlrZwS/&#10;LaYoqmoCKgVGY38vHxw1dvgBbbE2Sv/+mX42fxfaXa2H1uZIT7UxElsVc9AssCaDnhKELwRt9gVA&#10;WeA3r1QV5jZ+efOA36DaJ5itlCAtsBkDrCuPJQX4h4Eggcj+77+9xi+/fItff/sOv/1KAGoWWOuB&#10;f33zVvVZC6wxQCm///NfhNi///4WgH/84UyOOGOBssL/MOcFRClCC0ELx//4j//iNUGQ9+v6f/w3&#10;fvn+DU7s+grT+1ZgmKlWwg9zrA+6h7mjBxVNt0gtDQvA8IwQzChLoAXMwsoBBdg4ohzrh5ZizcAi&#10;ttpushLaB1jL6lQxZWFxGuFEmCRFYlZiBOamUA0mxFARMmKiMD8uBqvS0rC1qAibCwqxs6QMu8sq&#10;sKO4FNvyi7GjqBSrM2mlMzMJvVTMEEhTEjArNYHAS8G05HhMSYjG9NRYTE2OxLRMXs9LwPSsGCpA&#10;VWjmz6Na07aUy3uoYEG2mexZUpOLLyrSMLeKKrGM4MsOweicYFr+IIzODaGyIzi7qox+IsGnYYFY&#10;jM2LxJi8aIyiQu6XHEBVrLXE/uibEIwe0YHoHuWPynD+zWICUKZqLqEeBB+h49fBbP2Z5e+CbNld&#10;P2dVR2pAF2NJNTYX7+OKaI+2iCMAlfOnWd94gk3QE8gEO1nY+mkwZhaYfalEQU8Q1Hn1dS0lqIsB&#10;YEaw8gi7IFlVZBgZQV7ICvNFbV4Svlo4DWeP7sCtyycpAs7j4a2LeEoIPL1PZfSA4CHsfqA9/vG1&#10;nAxB91pjgbLFVHWE0g+CnGaACcfvea+2nDQtASlg2tQZCzQLN3tsLayO9bw6J9hZYOqajnWfrulc&#10;/cfXfw6rPgU/+1jZXkFPqk+thZ0gqNB5gU99m3j9nkrb6wP/nCroOW3tMzOL+w1hcZSwOITH2knN&#10;7Nx22IzNCXxONRUnofj5A6WTOPX9lNT87P5RAlBja1+/VYWCjFlzrLJYBIzUntTfm+ca/9PY4EVC&#10;kdab9zy761jnJ7eP4vbFHTh3dAUBt4iA+wInds8yu8Qd3ToVR7dNJQRnU/3NxQkqwFOHvsBpTYKc&#10;WIEbZ9dBG6sLgHev7DTq78ltVYOR+tvH16dCCCcI+SNmbPL5PScFRuX6tUOcKlkrLei7F1eM+pMF&#10;1goZWWCzTSYV4E+v7xCA9/Hzd/dpGRwlqFlgrQdWhWhbFstMhlAF/vKLUmFe4yeNCRKAv/5CG1wH&#10;QbV2FljhpMM4439mNtgGwVdfBaq1oY2TBDmr+ozaow3+z/90KkT/p+wyofnbP/+TQP4B108dxpdj&#10;+6EfVV7PBBXl9EP38C7oEedvVI0U4dD0ICqlaAeA/fNNLO6ZRQVYhW2ywWNrsIEgXKYUmm5ZZnvI&#10;ufygzcmKZ1BBJYZjQmQQpsaGY2p0KGawnRMfibmE4qq0dKxhbKal3Zibh68IvtVUe6szM7AwJQlf&#10;EHYT4yIwkfdPS43D5OQYJ1KiMS4+BBMSQjElMxrTcuIwIS3C9KfTns4qTqQCTMCc0mSzh4dWcHzZ&#10;PQsLGF90SzegG68K15kB/P18jb2fVh5H9ZeAuTVUltWpmFyqhGba43RtUO5vokesL3qpoAKVX4/Y&#10;EMLPF2VhPqiI9EchlV8uYZcV6IJ0Ri5BmEq4JXq2M4ndKSpfRUUW703QMQQoWV/N+mqpWqJvJ6o/&#10;p8CBQpBTK1trbbBgZ+FnbbFRhbxP9yTrefw0ruioP4E20ceNllsKMAAVabGYM2Yw1i+bi+0bluHQ&#10;7o04cXQvzp48iovnjuPy+W9w68YZPLx/Cc+f3mDcpOtRAjJVHQH0mrD5XkUTCKvXhMcbQk8J1IKg&#10;wGnVohSiU9jAGc8T3NQKbAKVQn3BS+qtPuysmlNfrX2M4Kb77OPqX9Oxrj97eIshOMoi3zeFD+qD&#10;TmHHA+01owC16P/pXY2BneE3AeF337G0mvVV+/DmYZM8bNbOEnwC3ZO7OufEi4c6d9QAUaDUdalF&#10;AdTkDNIKG5v7WON+znpbxZtnV/jtccUAR9d+eE6F9USbpxOafMxjAvDeld24fHIdzhKAZw7Ox1mq&#10;vWM7p+PwFu0SN50WeIaZ/Di+Z6ZJgv6GivDs14tx5eRq3L6wGY9ogQU/FUR4OxFCNXhPVWL4egVA&#10;wVYTOs44pdYvE4iaCKE91nLA58+oDutWyGgSRBZYeYEa/7OzwE5RBCVEPzEKULO/Un2Cny2U+iPB&#10;96OU4S8v8fPPim/ZpyX+R90ucUqHqZsEsepPAPzjd2e7TFlhmxco4Nm+lKAmRnTuH6ok89b21p8R&#10;Zvuf/8RvfP7vvn+Nx/znn/9mLxZOHoLemVHoFuNnNuTpnRSCrlE+6EGl0y/Rn4AIxhzaQgvAVVSB&#10;K/rlYf2QMqwbXIqvhlUQgtVY1b8Qc8oSMaMg1uyHOzkrCmOTQzAixh/DowIwKiYIYxPCMIGqbWxc&#10;CMZGB2NGdARmRkfS5iYReLS1CbTKiXFYmJaC6bw2PioUwyIC0Z8KZnC4P8YkRmJ8cjTGJkUwwjA+&#10;hXBNJyD5+idnx5hWy9SmFcWasl5zGKbEvYq9VqSYgq8zKpIxuYT3FvF15IVifEG4gZ5idrdkzNEW&#10;oGzHFkYSfsHonyKl54Xu0V7oxrYynH0qv678nYoCPVBI6Gi7zwLa3rxgD1P5JosgzKTiSyOYEqnS&#10;Er2l8hzlJ1VmW1VzVqFSlbeK8Wr/1ubWV4EWfrom+AmCYW6t344VWkWo0L0JfG4pR/Wd4LF/F+RE&#10;BqI0JQa1RZmoLc/FgN5VGD64N2ZOG4+F82dg9ar52Lp5OfbuXouTx3fh4vkjuHL5GIF4Fg/vaVUY&#10;4UPQKKwis+BSXzCycJI9tsDTsQWhwsLNgsu2ulfX9JxqNZ5ngWcBKDjqXkV962shao/V1/ifE5ow&#10;ceyuBaBagU8K0QEgoeSMf52gOjpkgPeY8LIQFCQ0c3r32j7cuboXD1S1WTOrVFOCydN7h4zye0SF&#10;KECqlVV+cpsqkWG2naS6evmA4KPV1NI72eBvtcucdpLTdpuPnH1DtDObWYdLID3i67h/dbfZ6Fyb&#10;HZ0i6I5tn4bTe+fQvs3ENztmUAHOwsk9s3Fs9wyc2E8VeHiBGf+7cooAPL/JLIW7c3mHmfzQemC1&#10;2ntYuYZOQVZB3lkP7KTgnODr4evURAfDVL2WQqQFVnEILYdTzqRJh3mhHfKu4ufXAt9DA0JZ4Dff&#10;qtWEiB37Y9D+CnpSgb/+SgusqFOAgt4fvzmTHzr+9Zc3VHt1q0GMClTfqRZtoSf1Z22vDee8Myny&#10;j3/onJ0J/ncqz1/wM5/3Kd88N25exrEje7B++RcY2b8CNenhJl+tUtWWE4PNgH4t1Y4AaC3w4p6Z&#10;Bn6Kpb2zsXZQCbaM6kb1R0tMGK4ZUIQFXVUkIMaU2B+bow2AgjGAzzMw2g99VYklyhu9IrzQP4rP&#10;Tcs4kLZsKJXJEMJtUKgvBoT4YEgkbXdUMIaE+pnz/UK80Z9Ka3BMIIbFh2I4YwhhOoI2dCRf69hU&#10;gjCDECRwp+bFYVKudpZLwNSieEzTtpaVqvCcSYjT+pYrwTsGY2h5JxJw0yviqfp4D6H3pTZ375OD&#10;ebXpmFIej9GFTrWYHvG+qIzowr+JN9WeB4pV2SbEC/n+bqYGYS4BlkPg5RA6OYRaOhVbinL5CKYM&#10;qq9Uqr1EJTZLybEfV6cAE3icIAVI5aeJkDgCMKJO2dkQ3DT+Z2Z560FQ56UCdWzPqVXOnyywSmNp&#10;yWACf04K1V9ygDcy+UWSFx+O/KQoxPLvHsmI5rmkhChkZiajuCgHPXpUYNiwPpg1ewyWLJ2GTZuX&#10;Yvee9ThyaDvOHz+M25fP8rN/mULhFj+fhM1DqsPnVIHPnaIG35sJFM3yarzQGfMTwAQ+QVKtBZjt&#10;2+sKCz/d+78hqfP2Pp2z9wp6uq5jJ2R179Wt+HAssZSeDTvxoVYq8N7Nq3jv0a1vaHWP4v71wwZ2&#10;d68pefio6d+/7kwYaNc2B35KJD6I21d28Xi3sZOCoc7fu0YYUvk544KaHJH1ddJiZH0FP439CXRO&#10;1MGP8cPLG1SDhB9hbCdaNPZ4n9C9fnYTLn69Aqf2zaPim4lTBODRbVPw9XYG26Nsv9k9E8f3zsbx&#10;A3Nx6eQKA8B7l7fh4fVdUGl82WCV2tKkyP0bgre2yBQApVaPU62qOKsDQAH7mRSgJj/42rXfybdK&#10;gyEAzRggFaCpCv1Cu8Xdwa9mFQi/+V4/YKvVIJoBdsrk//xGG6crL5BKkNBzlN9LY4F/++U1/kG1&#10;95vWBP+hyRAB8A0VIPt1yk/jfqoMIwAqh88qPwFPfQs+J6QSZYH/aVpZXoHvp5++wwu+cW7fvY5v&#10;ThzBmg0rMGnySFRX5iM/Pcbkh1UlaLewAHSPD0R5pBfVIKGUQdhkBGFycQyW9801a4SXERJSgoLe&#10;5pFdjQKUElxGKH5RRWuZG4YRGYEYkOSHfrSNfRMYtI2y1tXhnugZ6YNattXB7qjgB79nONVmmDe6&#10;ESzdQzwZXVAb5oXekbSbPN+b1/tRcQ2KJxSp+gbSeg6lrR6eHIZhyaEYRfs+OjMC46j8tEZ3Yn40&#10;XwP7BdGYRNjNpPKbXppoqrao4vO4/EhCUPsMUynS9gp48xlfEvAL+TvMpD2e2S0JY4ui0Ze/Qzcq&#10;v64EeIWWrwW6oYSvsYyvKy/AFdl+nZDFyAl0RRbhkxPQBWkCXpcOSO7SkRaYVpcKLI1wjPUgrFTD&#10;j9cEQKclpAjCGMIr1oCs7VugWSusY6sKpfyUIiMVaJVfiEvLt8dmgoTgUyRp8oQgNP0ApcYEIDs6&#10;HBnxkQihIvTs3AGe7i7w9uwMP19vBAcFICQkAPHxMcjITEReQTJ69qrEsOF9MXXqWCxfsgA7t23E&#10;4f07ce7UUX7+z+Px3RsUAATWC42DO4D7TtZXQQBaVScLrL7CAs1eU9hz9RWdjuurPh1b1Sllp1bX&#10;bGvvl8IT3BzAvTsW/OqDT/Hwzg08uH1dAKRauyPbqzhBkB15C8Q7Un3X9hIaB/hL73kLwbs8d1cz&#10;rLelAgXFw3wMoXLjCAGilBhNZGhC5YwBnwAoq6u+QmN9ZiKE1lfjbSqoahKM6+AolfiYr+Xu1X24&#10;enoTzh1ahvOHFtMCf0kQfoHjVHxHt0/CsR2EIEMAPLV/Ps4fW4IL3yzDua+XmvSZe5e38/fY6aS/&#10;ULlqUkW/g6pBy9IbtUoA6vfWZI2W8r3UxMzTC/yjaUz0HP+xBDSBZwvAvnp6yShBbRL/w6vb+IXw&#10;++E7OwP8AFoKp74g6OwT7CRGC4Aa/5MN/kl1A399jX/940ezPE6zwkqM/v03jQk68PunFB4h9/tv&#10;v/BYIHyn+DQRYiFoJ0UMEP/1h4Gl7PI/CL83b17i6dPbuHzlDPYd2Ik5c2egtk8NMnNSERsdiqSY&#10;MKRT8ZUlBKFWu5Jp7WqMD2qSAkx+26gCgqIiAUsIB8UKwu+rERUGfILg8j55ZhJEcFzYIwOzCcGR&#10;mYGEHqEW4Y4aKqcaqsByqqfKEA9UhXVBZagHyglAcxxK4BEwXdlW6ZhRyWvVEd4maqgce0b5oXcM&#10;X098CPoQgP0TQvn8gegd64c+CVSK6SEYlRWOcbkRzuZOBPbkIsEviUqPljlPM9kJGE/4jWN/Sqlj&#10;gQVAjQfOo/2dX5NuLPCs6hTMYYw3FljDAZ4opb1V2fp8Kr6CQHcGW6P6XJDp1xEp3m2RTpinEziK&#10;VE+eE3gIsCRCKUkJzp7tHVXG6wKhWllhexyt2V8+zkLPKj2Fju1YoPpmAqRO9dlxQT3OPKYOnEqp&#10;kRWO5c9OCqI9jwpFTkwkIoMD4OXeEZ3atoSbS3u4unRAFw93eHp6wM/PB4GBAQgI8EVIqD8i+ZiE&#10;xGjk5GagW01X9O3fC+PHj8Ty5V9i59YNOHnsIK5dPkmLrKrw2j72YV1KjSY0nDE6wUut4ChI2WOF&#10;jhUWehaGVs3pWK3O2XusNbbn698vAGoWWHAT6AQ89QVB2WA7FmihqGsCIy2wykA5++QqHPhJ/R2m&#10;8iM06qyvQn2FbLBUlMb7zGQIlZ8mPUype6oqPY+UpcCilJhvHzlpMG9TXrTKghZYqk+FGASVb3le&#10;u7JpMkSq8T5fx10qz5vntxkAnj2wEKcJua93TMexndNwYo/2C5lKCzzTJEof3zOH4Fts4sI3y3Hj&#10;zAba32208/v4u+w21aG1O5wALqDL1uu1P6bVF/z1mgVupcRoX2RtDi8ACoRSfhaAmhjRShAlQisN&#10;RvbXAR7/+QSg3TJTSvA3syKEQPye15QbWGeDTfvTKyrANwZ+Jn77Hv+k7RXAfvv1R6P4/gcA3yq9&#10;P95CzypA2WHNBv+zzjL/k8/x5vtXeHD/Fs6eOYYNX63GkGEDkV+Yi8TkOMTERCCab/CIMH8kRvuj&#10;IC4I3QiYSm3GTdXWldavOtYTowuiqIhSsIgKaSlV4Apa4JUDCt+CT61K68saC4BzCJExOaEYkKhN&#10;jDwIQQ90jfCkjfREYYgKD7igINgVBSGuhGBnFBEgagXFEgKlLMgNXakQBUadFxgV3cKoGgXESNp0&#10;ArGbFGWkJ3rzdQ7LpOrMJgDzqOwIOYFvSnGsifG5VIvpgSbdRTGWClXwUwh+C/h7za1Ow5yuyZjP&#10;1z+vVyZmdU/GqFxnpUfXKC8UEXYa58sj/LIJFEV+sAcy2GZQAaYLhMrtI+ySGamEVRJhl8Lr8dqt&#10;ja3W9QqAUn+CXZKfM7sre6vZWwFOKs/Aqw58FoJqdd2qwfrjgDrWeT1WYNQ1MxbI59VjEpR3GOZD&#10;AIYgJTQQgd7u6NC2GZo1aYDmLRqjVevm6NChHdzcXNC5s6sBoY+PF/z9fQlDf0TH0DLHxSA2PhbJ&#10;qYnIyclAZXkxBvTvg7lzZ2Hz5nU4fHgPrl46g7s3taHaTYoHWlLCSsrvf9vZ+lC0ABPcrLVVXyCz&#10;gLOAtKFzuqZ+ffAJjlYZqnVmgx1gKnRO9zmQdF6P+iqa8J5Wc1j42bhPFag0mEdUdrK/ty7vNgC8&#10;R/sogEjtaZLC5ADWwc+OGZoy91RSSp52JkCc5GiTW/hAkyEa+7tsxgHNxAeVnympTxBKHTpbaF6k&#10;sjxufuatCztw4ehKWt8FVH6zCT8Cb88sfLOLENytiZBpJkXmJC3yyYPzcebIIlz8RjPBX1HxbX9b&#10;DUb2V8UQBHD9Tvo9zORO3RigXqsA+JyvV9BTOJWvLxvFpzCgllolEF/ztb95qb2C7+MnAlD29/tX&#10;996qP4HPSYl5ht/txAfhJ/trAKi8wF+cQqmqDKMJEWOHf7cWWPmASn/RjDDBVwc5q/404fGHLDKv&#10;CYZOWszvZmzxW7757ty+iq+/PoD5c2eipqYKSSmJiE2IRQLf0JHhIQjjByIoyAfBwd5Iiw5CBSHY&#10;PZ4WNTnAKMDebKUAZ3VPxfL+eVg+IB9L++Vi/UjH9i7pkYV1g0oMCFf2y8eXtJIzKuKNZR6cqk2A&#10;/AkrTRr4oCzUnRZSlaU7I8+vg9MnOBRF/p1QSvAJgGpLaSmL/VVzkBHshiK2pXxcCYFYQqtcSRBW&#10;hFMpEq41MZ4YmBqEoZkhGJEVTOsbZcA3ka97LIE3OiuEilSrWYKMAhydrT2QgzGpOMrM9GocUOpv&#10;Ln/HL3tnYU5tGs/HvAWgJj4KaH1VQUbjfdl+Lk6fQJTqS2Mk+xKCvJYs4GjmV2N+UmA+nUyaiyo5&#10;xxCEZgyQEFTIAguEkbKvbGOp/rSaQ1CzoBPkLNQEM11Tv37ousKCUgC1AJSiTCKYM/n3zwzzRby/&#10;J7q4tMHnn3+Mxo0/RdPmjdC8ZVO0advaQLBjx/Z1EOxCCPpRCQYiLCwc4RERiIqNQWJSAhIT45Ca&#10;koDMzEyUlpVi2IghmDFrKr5avwIH927D5QsncefmZTy6dwOqNC3QCHYCllWBgpRaHeu8vUfA0jUL&#10;QvWtUtSxrivUt9fVWrjpmhSgVJ5aR+k5dvcVbbmgqHFBQU8KUOOEGjN8T0vBNO4lAAh+D299TYWk&#10;qskaEzxkVKDiAftKb9E6Wk2UaHzQTJgQhJrxdSY8lC/oTCwoHHtJwFBhOpMtWvlx4S0EZYO1cbqK&#10;qZoN1DUeSLBIBT69c5Lg2odrpze/TYY+e2gBld8so/6O7VB1GMb2yTh94AvGXJzY/wUunViOq3Wz&#10;wLcvbn2bBnNPY5a07gKfJkHeFkQgrJ9ZYBOAT5W8TQWqcv+ywloNIuVnAai+4Pft02v46bu7+Pk7&#10;DdzeMfBzJkHum1YQtDb4N1ren5UW8+t3RgEaCP5AIFIFOoURHAv8jz9+NGOAit9+FQg1/idV57T/&#10;YKuxPgd6Un51M8Lsq/3pp2/xhJb3+o3z2L1nM6ZPn4iysiIkEHxx/BbXN3oM39AhQbI6PvDx7QJv&#10;Pw8kRAaglADsmRSIGqoqFfDsR7CMzI/AFz0yCb8CrBlWhnUjyrFxdFesH6YSWkVUfkVY2jvHKMBF&#10;UlDdUzC9LBZjqLwGp6ueoD+6R2oG1RuV4e4opforo/pTWxzsgsKAjgRieyf826OEKrEsTLBUpZaO&#10;KAyiWgzoZECo0DhcJZ+razTBGueNHgS2ADgsiyqQwNPGRuP4s8fmhGNMdpiBn6A3lue0A9xkKcNS&#10;RYzJ9ZtZmWhiHiE4mxBUMYTxRSpzFUaA+6EyUiWz3A38tM9IHgGs8vqyuo7FJXAIrGSCUIVbBb94&#10;2l1FHKGkGV6VoxcABTlrewVBAz4+h7G+vFfgEsAs9OoDTnCTytM5gVGQ1DmFvW4BqNYkUPNnxfu7&#10;IplfHFoeF8P/c4c2TdCwwd/RqNFH+LxpA7Rq04IAbIX27duiU6cOBKALXF1d4eFOFejHL8jAUH5J&#10;hiIkLBRR0dGIjAxHTHQkomNjkZqejrzCApRVlaN3n1pMmjASa9cuxe7dm3D61CHcvHqGIJRwqFsK&#10;Z5bZPaHAILhM4VJHAVrAWfBZyNlranXO3q+wwFRY5afHKAXGlryy9vcxj80kyAMnD9CedwB52ymH&#10;ZVY/PNZMsLasPGIgIZv4QJbxBoFBKN67RsVElXf/OqFoqiofMUrqMVtBTutq61tJ2WqF7LSeVys/&#10;bGFVtW+e01YSeO8mRtQ644LPaEGfaXKCkL16ahOunlhH+C3CiQOE3/6ZpgLM1zucpXBaH6zlcCqW&#10;8PWOSbj8zWLcOb8OdwhA1RUUAN8GleDDWyqIoL1BZIE1g600HkfFCoKy7c7Y5Dk8fngaT6gErfIz&#10;a4PZf/3spolf31DtvXYUoAXga8JQFthZDlenBBk/EHg//KAcwO8N7H76WQnR7P/xA5WhNk7/0ag/&#10;B4C2/6OZGbbFEX6nRbbxD60YMSrwN/xB2/vDj9/i8dM7uHztNLbt2IBRY4ahqDif39YZiOabNjw8&#10;lGqPNijAj29ub3h5dkYXDxd4eHZCWKAHCmKDCb9QdNOYHAHYM8kf/amctEpC5bIEwLXDy7B1Qg3W&#10;janCesaqIcVUUGlYUEOb3CMN87snYV63BMyqSKAljcZAbaUZ54sesYRWDGES1AHlEYSZ2WPEFfn+&#10;HU0IgLkEXhEBqMKrRaFUewRhEdVgKdWj4FdJkFYRSFVUflWR7uhJm61qLEMyQs1m6KPyY6jutJ5Z&#10;4As1KzmciDHqT+0X3Qm6rqlmqZv6C3pkU/HFY2b3NMzommK2x5T665/ii9p4bxSFaazPjdBTS5BQ&#10;1WWrDXBHGlVWIsElEGrjIik+hWCoSQ0pPqv6BD71I93aIrKzo/oi3R2oWdVmbbAAZhWgJj2sIhTo&#10;rPXVvTpngahz6uu51NrHaCxQz50W7Itw785o3bIxGjd4H00af4zPm3yK1m2b/w8Aurh0hLt7Z3h5&#10;ecHb29uEv78/FaEPQkJCEBoaxgglCCP5pZqApKQkpKamISUlhe+zNHSvruD7bhCWLpuFQ4c349rV&#10;kwTODVNd+odnTrx6QLg9JPSoyAQ4a5MFNoHMsbAO3HRO13TeKkILPYWu17e2AqAKogp4L1X8QGN+&#10;d6j0eO71k0f8fFsI3jaTIFKL72mCQpMVsqoClcbwpOzuXNlnWh3L6t69esDATxDUOcVt3iMLLEAK&#10;fA4AnXL4zqTCKQNGtRr/s2OAKoAglSclaAH46qHs7xW+SILn9gkDwHtX9uDW+W24dGwVTmsC5OAc&#10;HN87HUd3TKQCnIBDqg6zfYKB4Kn9ygmcRbW4BDfPruXjNppE6Ad1eYBKiXHyAKlcGZrEEQCVwyg1&#10;KADq9zdpO2Z53Dk80Tig6hjy9RrlJ+v74hq+e3GTkJPdVS1A/hMJv9cv7xobLAhqOZwKpAqEv//0&#10;nArwJdWZxv6c3D/ZXrWmPiAhKBhqTfAfVICywQpNiAiCAqBAaNJltFLEtD9TNf7Ex/zO9mcC9Hsq&#10;v3s4SwuyesMK9B3YGzkF2UhITkB8vMb8YhAYGEjw+RoAent5wKVTO37Td0JHl9bowg9XAj/UlXHB&#10;qE4MNdWSu0Z7okeiD8aVxuGL6gwsH1yM1cNLsXFcNwO/9aMrsXFMV8IxD+uGlFARFuDLGlpJhgA4&#10;pTgBY/OjTZl4jdXJCleEeqBMVpZKrirMB8X+hJvCrzPtbxdUKLGYURrsia4RPowuvN8N5QSjJlNq&#10;CeZavq5eUn5pgVSZQWalxmjCdiThNzYvChPyo8x4n9Te1NIE2vLEt8eaDJESVCsQar3vrG6pRuVO&#10;q0zCWFpnbQuqjeF7UgEW8GenUb1lUUkpVEswm689j69R+/amEi6a9RUAU1Wyvs4CJxBkRtEJQgwp&#10;PQMl3ivbK0gpdE3wUlh4WQCqL7jVB5y9z17XLLC9pvvseYX5eaqDyC+39FBfBHfphHZUgE1pgZtT&#10;/TVv1ggtWjVFWwJQ8NM4oLu7G7p08aASdDfwc3Nz4zl3A0CFzvn6+iEkONiAMDw8nF+uMYiICEds&#10;bDRSUhORl5+N6tpyzJg5Hjv4RXzqBJ3k3Rv4jrZUM8QqvvCK8LOqTSF4CWwCmY6trVVf5+29dqxQ&#10;xxrbq3/tHRgFRELQ3HMLT2h5n/HcC6pOxVOeswnTive0f68UoNJWZGOl5tQ+MpVSZGuVJqKJEe2p&#10;4Ux0OOecVrCzyq9+CIDWVjuTISqq4JTQMqWwlGtXNyusePlA4SyH031P+HOUB6h9gs8fWUrAzcPJ&#10;A7MJP0f1ndg92VSDEQwVJ/ZNpw2ejYtfL8I1UxX6K7MeWMpPS+FsIrRVgE4Kj/IYj1KSC/wOwJWI&#10;/fTeabPfiQD4rM4CC4I2vn95i9C7beInKkDBT9bXzgQ7Y391M8BsNQssAJrxvjr4CXKCn+yv2l9/&#10;/Z7WlnAjBH/5WQUTHPBZCJqcQao+Az6pP4Zg+P2bl7h77zqOnziIeYvmoLpXNZIzUhGblIi4xCS+&#10;SSNM+Pn5mzevj7cnOrt1MgDs1LEtPwDN0bF9cwS4tUF2pC+qUyLQMzWCIKR6Sw3EMKqnuT2zsJxq&#10;b83oCqwfW4WN47sbEG4aw6Al1uzw2oHFZjxwaa9sqsEszO2WhslFWkMbDpWP0g5pPWhfa6nkqgm2&#10;6nBa2Ch/1ETwZyodJtofXcNobQm+2ugA9IzxRy8qx+7hHux7E6Qh6EM1KVU5rjDWlO0apckPQlYx&#10;hgAcT/gplPCsNb1TCECBTtCbUZFkwCflN5dAn1edyXsSMaWMCpAQFADH5IUbK62q172Sg1Ac6knw&#10;uSFLFpiRofL9BGI6FaENKUDZYIFPClCTH5r1Fey0vE0hEGqdr1SfAKj0FPWl6gQ0wcqqv/phYaa+&#10;7lFfj7HnbKuorxAVAnAi1Wt6mLcBYGDnDmjfthnaEnrtaX3btWvF/30bRmuj/Bz158a2kwGgrLCL&#10;i4sJgdDA0MPDqENPhq+vL+1xEMLCwgwA4+JikJ6ewchCdk4uKqrKMHLUMKxevQQnjvPzduuqyQ9U&#10;NRmNydnxPYFLYUFoIae+4FYfcDqnvs7p2Ko/nRMQH911qkELbLLaBnKCn9Jg2H9qZn6lJLVviJ6D&#10;ClDjbi+puqTSBDxNfghYgoGjCJ1xPYUd67PXHcipooqTRmPhp77gp8er1VpfZ38Qp/qLKYSgyQ7a&#10;bweAyhW8gBf3tVSO8KMKEwAFrCun1pmd3s4cWmAA+PWuKUb5qRagAPg14Xd423hji09RAV47udwB&#10;4NkNuHVhK25f2m4gaEri8/m0CuSBNl8iBBWaCDFL+kweoCZuqPrqFOALqr8XT+vyARmOEtSGUAQg&#10;483L2/jhlSrbMghBZ+zPqQgjBWhmgKkGf1FOIFXejz++NCEA/v6HUyFa8bMZG6QdNpbXsb31rbA5&#10;ZqtZ3j/+4cDvV15//f0L3Ll7jXZjN2bNmYiyqmLEpyYjOonKj9YkIiaO39ThtDGBfMP6883rA/fO&#10;rnBz7UjotUb7di3RunUztGn5OTw7NkdqhDfKEkLQLT4YXeMCUEvYDMgMwWSlwgwqxFqqvvXjumLr&#10;5B7YOqkWm8d2x85JPbFlNEE4vAprBpVgZT/V0MszrSAoFTa5OJ5qkOqKlnp0ThiGpgWYTYSGp4eZ&#10;GJwShKHpIRiRHYHBKjKqIPCGpITw3lBTiGAUY1xuDKaWJJoNiabpeQlYQU3qboI2Nif4ZlYSZmVJ&#10;pv2iewZDxV7TTdHX+bVZxv6aai+VyaYArBSgBaBiXGE0hhLa1XF+Zv/ePJWY0soOqr9U306mNbaX&#10;YBMANfObYMb82hkFqIjndc30aryvfqqLQn1zTCgqBDZrae14nlqFrglq1gpb4Olena8PxCD+/6wK&#10;VJgxQD/a31BvpAZ5GwXo0qk1OrVvhY7tWqNjR30BOuBz4xeih0dnowQ7dGjPthNtcXvCsS3atGlj&#10;oh37HXm/HqNWQPT09DQgDAkJIgBjkZKcjqzMAqSl5yKLECwpLUb/Ab2wZMk8nD11DHcJwedPaHep&#10;AgU6Ac3ZBMmZma0fAlx9AAp06quV0lNf99l7tBTOlruyNvjVk4fkCoHJY7UvGGY8sC6MBRaInJUg&#10;AlZd3D1N2DkqTkB0lOC7XDmVkJJKsyWuZBsdGDrFD9QKJo71PQOVw69/LJWlx9ufKyCq71SREVA1&#10;cfK1mbi48M1qA8DTB+bR/k4zlvfwFgJw63hTDFUVYo5RFSrOHJiFC0cX0AYvw+0LX+H2xc24dXET&#10;7igf8NouhhKh9xnwac2yowYp0W8fMcsAnz88zXPH6pbC1VWD0ZikZoSVnvOU/8CHVK5Pr+P185v4&#10;QQBk/EzgvX5+Gz9SBf5CG/zm1X2CULPA74oiaPJDeYBv3jw1rcb+7DigQgD85WdNhFAF0tYKgL/+&#10;4uQFKjVGrSZDfv/tZ973A15/9xJ3bl/H4SP7MW36RL7Z8pFE+MUnp1D9JSOW6i84LAKBQSEGfl08&#10;vAi+znDr0BYuhF8nKYCWTdGyeSO0adsULh1aINrPA4XxQehG9dMzMQg18X7okxGCiZWJWDm8nNDr&#10;ie0Te2D3pF7YNbEndk5gf2IvbBtXg23ja7FheAXWDi01hRJW9cvH6n6FWNG7AEt65GJRTTpW9MnD&#10;6v5FWNYzD8t6F1EtFmI528U98k2lliU9izGvazZml6ebmF6WakpRCXozypMJsUxTp2+OrCuV23TZ&#10;c4JtFmE2m1CbbaCXhfk12VhsqjgrPSePkY8v2S7qU4i5PXIwvSoVM7qmEXz8OdVq+TOoBqdSJU4g&#10;WEcXxaNXSjBKI33M8rY0fwd8srxKbk72ciMEXdjKAiv1hbDrQiXo0ZEg7GgmPGwIehFU10aZ1QNY&#10;HNViVBcdq5RVR8KrFfvO2J1VcxZ6AqDsrloLx/rXdWyev+65dV6KUnmACbTqyYFeCOFr7tixNdwI&#10;Ple+Bzq7dDCttb+aAXZ1FfjaomXL5iaaN2+Kxo0boklDWuYmn1M5tuZ7poW51qpVCwNPPS4gIIAW&#10;OAGpqQRgFuGXlYfMzFwThQWlGNB/AFatWoTTJ49QCV4heO7iuxea0JDic9YQ26IFDsQEJ6lCRx1a&#10;CFqlqNaqRAtEbYvp1AF0IGgAx3j5kMryEaHK0OqV52wf39essXIGb8sCO5bTAk0KTFVRZIkd6Dnq&#10;TlBz4CWV9O5+rSM2qyfq1v3quhSfHmPHAhU6tgDUeQtbwVTP8+CGKsg4y+A0zvjs7jEDrCsnqQC/&#10;WW6Wwn2zZypjiqkKfWijymJNxHEqQoXKY53YM40AnI8LtMHaGe7BNak/zQRvN8nQBoBUgAKfVOCT&#10;O4fwRGOAd47g7vWDeMzf9THhqwkhKcBnVKaqlqN8wFeE4Uuq5e+eXacKVGn8W1R9t6j6qPwIvjdS&#10;gLLBVIFG/RF6P32vihpP8TMhKOgpF1BhEqJpiQVAqwJ//ZVW+BdnJYhUn413alD9H/HTj6/x/WvC&#10;79Z1HDywDzOmT0NhUQEys9IRn5iIqJh4RMfFGxBGRMcY6+vp6QV3Nw++6fkhoP1p36oZOrRujjbN&#10;P0e7Fk3RulUTtGn9OQLctX2lL6qovHqmhqE6wQ81KX4YTwW4cEABrW819kzri72T+2Dn+B7YNaEn&#10;9kzqjQPT+2O/zk/pja20xV8RhFoqt3VUNXaO5T0T+uPYnDE4NnsMvpk9Dme+nIYzC6bjxJxJOD1/&#10;Kr6eOR4Hp4zAnolDsGv8IOwcNwDbRvXF5qG9sKpPORZVE5z9yrBmcFcs71tsihto7fEcgm9pb4Kt&#10;NpuqkzDVXscDy7CUoFvGvo4XE7ZL+hRgKa8v7E3QDig2Mb9XHub1JExrMwjBdMyiLZ5SnoKxhXEY&#10;lBXB3z0A5dF+yAvzRHaIOzIFQj83wq4OgJ4OABUp3m5UhA4UVYBACk8WV0vf1NqxQGt3FYJeNFVj&#10;hLtAJqA5cBPYrLrTfYKaju1j7T1q6ys/Cz87Lqj7zUZJwV5IlgL05P+eX3wuHdqgQ5uW6Ni2FTp3&#10;am+GQ5QG046qsF27NmjZohkaNvwMjRs1wMcff4hPP/kQzT9vbKJpo4ZoQRC24D0CoFJnXOkmfHx8&#10;ER0Vi+TkVCQlpSAtLQMZVIEZ6TnIySpAUVEp+vbtgTWrl+HSeQoola56RoVGACplRRWcnX1+BTeN&#10;CzrnrRK0CrC+OqwPP7XOfc7jnCVwmlBx7K8mXDT2p8o3+llOorTs9AO8J2sqACn5WEB6ekczoZq8&#10;cGZ2HQXo2FtZWgHKgaMTD286YLMWWH1nMuGdTbbXLEQVFqJSf/q5ZuKDj5Pa1KSLUnCUvCwAXjy2&#10;zABQ43xf75xkVN/hTWNxlCB06gJOxknC7/juKbh8fBHV31oDwFsXNtECbzEA1DjgvSu7DPgUssIC&#10;oalsY1aFHMMDTeYQgFqPrDHA51J/tOgvVOPQzAxru8zrVIbaKEn/xBtQGSwz80vwmXjtpMD89L2j&#10;AH98zT7VoIEerbAAKBX4RmuErfoTBH9WfqAmSV6bWWInJ/CHt2OGb968wLevnuLF80e4eeMyDh/a&#10;i7lz5qCirAIpKalISUvjmy8ZMbS9ERFRiIyMRlBQMLx9vEy2v6vsC22Mm3K+Wrdknx8GvuHbN6MK&#10;bNKI3+qN4da+JcK9XVEQE4jKeIU3uqX4YHBOCGb3yMCWST2wc3IvA0Apvx3janFgWn8cnjEQ+6b0&#10;Yb8fgdjLQHHXhN7YP2Ugrw3HuUVTcXv9EsZS3FyzBDdWL8XFxfNwY+Ui3Fy1BNdXLMKlpfNwaflc&#10;XF4+D1dXfYlba5fgCq3ThS9n4tRcKvyZY3Bw2nDsnjAAW0bUYnXfEqzpX2L2M944tIrArMGGoZXY&#10;OKIbtMvdyv7F+GpYFVYNKMVy9pdJeRJ8X/bJx5yaTMIvGzNkhQm/aRonrErDWCq/YTlR6E373ZW/&#10;f1lMgKnmnBkkC+ykviRS1Vn4pfkqAdoNCVR+ilj39gSgk+YiQDkpLkqFcTY3srO+ApeUnxSgIrhT&#10;0zqoqd/CPNaCT60Fn1WBFoBqdU7PbZWgwv6cFNr3xCBPJFEBGgB2oIJr1RztW7egkmuGduy343uh&#10;HZVdy+bN0LxpEzSh4mv42af4lPBr8OnHaPDJx2jMY0VD9gVB3deKEGzLx3amavTx9jHvt9jYePP+&#10;S05OQ3patomszDwUFJQgJzcXvfv0wMaNq3H9GoXUY2274ag1rR/WeuL6cJMyFPjsufqgs4rQUX72&#10;vDOD7DxG6lKgcyZAXhGMxiarz+fTOKEzVqh6gISd4OPYUaqzh07JqvqTIgKTQsvmBDjHwjr2VY8V&#10;5OzYn2Cp1nm8c85JhD5lUmJ0r/rW9up5jPI0s79O3qBU58MbB/Hg6h5cO/MVVd1SnNg7B4dpf4/t&#10;mmQ2Rjq21dkP5NDmsQaIguC5Q7Op/r7EjTOrcP2MMxN85/IWkwxtlsMReAKfQkUR7mtS5PYhgu8Q&#10;IahCDt/QEisthqqUr+0Vbe8T/j1kgdV/QQX4/KGsMFUg4afQGOB3zzQmeMfED6/u4mczAywIPqVC&#10;fIwf2Bf0VBHmTZ0C/OHHl/hZ438EntJgfnprkzVjrJSZZ/iej3/58j4ePryOe/eu4tatSzh//gT2&#10;7d2GL76Yiq6VXZGSlIGE+GTEMeLjkxgJ5o0YER5lZu48u7jDnW/STnyTd2jZEq7t2sGFIGzbvDna&#10;NmuOTk2bo0MLqsHWTfmBaAqvjm2Q6O+B4ihfVBJ+5Yke6J3sgy96ZWHzxFrsosqT8pMCFPwEvSMz&#10;BlPB9cdRtvsm9cW+iX1xcOogKr6ROL1gEq6vnot7G5fg4aYVeLh5Fe6sX4bbqxfixoq5uLVqAe4T&#10;jnc3rMCDzevwaOsGPNn+FZ7t3IxH2zfi/tZ1uEFw3tqwBFdXzsX5hVNx7kt+6RGsOwi9nWOoRKky&#10;tcH7pmFUn0O6YfuYXjzuhi0ja6kaK7FyQBlWD6rASsJyAdXgvJ65hGAWbXA6wZeCcaWJGEP4af3z&#10;4KxI1CYFo4oALIqiAozwQUYgYUcLbMb7PDoY2Mn2CoKCoY7j3TsgXjbYk9aT0DMqkECLcG1DG+zY&#10;Uws2AU3qT/BTG+LS/O15hQWcztnH2QhxafFW5eleC0W1gqDCscHtzEqQJCrAeILa360Dv+Q+R9PG&#10;DdCqWWMquUb4vMEnaNLgM7afGZv7+WefGch99tGH+Oj9v+HTD/6OBh9/ZELnGn36yVsQ6lwrgtC1&#10;Q3t4e3kjKDjUfPEKgHofpiRnGPWXmZGL7Kx85OYVI7+gAGPGDsWePV/h/u2LxsY6dftUA1Dqzdmv&#10;Q60AJthZ4AlcNgQ6pdfo8RaCAqCjAPVYjS9SUfK5n9HmPqJbMuOAtMMvn96lqLlFZ3cDD+5ckQJ0&#10;Ngay42+mHJUBnGNVpdoEPsW9ayonr5w5TYiodWCnSZGHN51xQmNfaYft6hD11WrsUEC1+XZOlWhH&#10;Lap1lKNeizPO+PjWYSq3HUbFnT6wwChAbX15lLZX0Du8abRpZYcFP40Lntw7A2cPUVmcXkXluBLX&#10;tT/wxS115bBoewm+++zfUZHU+0cYSuI+wmtHTfWap3ydj6l8NQYqa//gFn8vfkEYBfhEEyH8clDO&#10;5JNrZgzQjgV+//w2QwC8RxVocwCp9L59ZEBoKsNIEWpcUCWyCLifCcFflB6jiRLC8YcfnuAFYfri&#10;BWU9wfrg4RXcvHUW5y8cxanTB/H1sb3YtWcTVq9ZhEmTR6B7dQkyM7MIu0QCMIkAZMQlMOJMeoLU&#10;n5enJ9zdXfjN34b2h2qP1qdDW1ogRvtWLdG6aVO0b9GCyq8dr7WiNWpNQLZCcBcXpGkv23hflMZ1&#10;Qc+UAEyi3VwzvBz7pvXBXiq8bbS3+yb1Z38AQxAcguNzRuDgZCrCKYOxe1x/fDNrNC4vnUnVNx/3&#10;Ny7Fwy0r2BJ+6xbh/ldL8OCrpbi7bjEeE4qC3qNtG3Fv83o83bkFjxkvD+7Cq4O78WjXZtzdsgbX&#10;1y7CXT7+5vrFVItf4PhcWuepQ7F7fB9sJwx3jeuNHYSfdnVbN4RAHClV2PUtBJfQEi+g9dU4oMb/&#10;JmkipSIZ40qk/CLQNyXQzP5Wan00vwAK+DcQ+NIJwBRa1mRvBtWdICjlJ/hpDDCZrQEi1XM0waec&#10;P5vwrE3czeQHYRXh8W7WNpbPpTbGS6kwjt2tDzpB0J4T3NRGUGFGdKZt7szzblJ8giMB2kkApFqs&#10;ux7F1xdLOx7H15AY4IEo2nIPqvvGDR0Fp3BA9wHh5wDt0w8/MGH7H//9fROfEIJq//6XP5u+oPgZ&#10;rxsANm9qVKCHRxc6DT+EhIQhilZYX8AJiSlIz6AKzMhBuiZFskpRWFiOsvIyTJ4yDie+OWhA9PLp&#10;PXz7hGrvsWODLcBkT62dFRQ1JmiVoJSdAGgtsFSfMyao+x2o6jmeKOmZ4FM+4HPCT8d67PPHtwnA&#10;63h8/xre09pfB4LvVoPoWDZVUNKxwHf36iHcuqSKyoKGAzu1WjPs2GHZXlleWWetJXbSZmRn1epY&#10;5zWT/Pw+bbNUloGeM9Ms8NWfbVYCtgB45dRaqrrFpuqztr48tHkcDhF2R7aOI/TGGjXo7Aw3Haf3&#10;z+Z9C2iZl5oN0q+fXUcA2plgLYfTeubduE0A3rt5gN9CWumi16TfQ/UMneGAJ7dPUQmexAOq2yc8&#10;1vif4Pfs0TkDQq0C0SywAKiZ4J9e3cMbKUCqtdeE3huqPsHv9UvlBD42myL99t1T/PSt+totjnDk&#10;+devHuDlM/6DntzG/fuXqfSu4urVEzh9+gC+Ob4H23euxUoqpUWL52DipNEYNLg/eveuNas70tOp&#10;+gi7+PhEY3019hIXG2eSVP39/UzOltZ2djEAJNhctfi9PdoQgu0IOxdBjxAU9BQdCUV9m7eXrenQ&#10;ChFUOwVx/ijTtpIpwRheGIslAwqxZUxXA8Dd4wnB0T2wd+Ig2tyhxu4enDIIewijo9OG4fjssTgz&#10;b5IB4J11CxmLcJsAu7ma9nbNQgPC+1SEd9Yvx9NtGwjH9bi3aS2eUPk9370NT3ZtwfN9O/DiwE48&#10;Zv/2pjW4umYxFSHv2bWRx1T565bg3JKZBCHfE1OlQgfxdQzCJsJw46hafDWiGmup/Jb1LcbSfrS/&#10;vWh/qzMxm6EJj8kE4ISSOIwuisXAzFCz/K86wR9Vsf4ojfRFUQTtb4AbUv06mRngeAIrvk4BSvHF&#10;urV7C0FFHK/FUQUKfjF1y90U4XWKzio0Czir5BRW9Sl0rPvsNWuLIzp3QJgrFR5/VkgnPp4Rzteg&#10;iOQ1gTGKry2Sry2GX2LRUqR+nRHFcGnTjCD7CxrK1n7sKDipPgs7Czqj/OoAp2O19po9/+nf/46G&#10;bJs2boR2bVvXzQb7m4wDKcCYuHgkJaciJTUTySkZ7GfSCpdSAZYjL78IPXr1wsoVS3HxHEXSQ4qJ&#10;p08IwUf8HEgNammcs4eHQCaoCYrOpIiTAiPwSQnqWCEw6pxjawVJZxZYj1dfAH360NkQXc+r5xD8&#10;Ht2jAqy/gkMgsFCyIBTwdI8AofvU6lj3Oo87RjgeISQFLcFUtlfpNA7stMGRykzpnErQWyDqPp2v&#10;fyxI6jG69/71A1Rwm3DpxGpc+mYZzphiqNoNzkl7ObjZUYB7148wKlBjgNo46dKxxQTgEsKPFvgi&#10;FQXtr5bC3Ty/FTfObaX6Uxmv/bjL57/NuHp+D6F45G3o97h/Q+OBx3GXv+NdlQsjDKUEH989wz8y&#10;AXnvvFGBLx9fpfK7hR9f3jMK8PUL/tGf3jHw+/4VJTzB9u1zJXA+wPf8pvux7rwq7b58xm+khzdx&#10;6/p5vhG+MTNkhw7twSZ+0BcunINpU8dj8JC+qK6pRHl5MYpLilBUVIa8vCIkJ6cTflJ88YiOjjZZ&#10;+YKhlipptYcqe3h7d+E3s8Z9CDaCTzl/7anu2rdTSkNrgo79Vq3QsQ5+AmKndm3Rkdc7tm2BAG1i&#10;Hu6NipRQVMT5oXdqEL7sm4/1wyuxYyzV1gQCkPZz76RBOEjg7Z88iNZ3II7NHIWTc8bi4uLptKpT&#10;cGnJDMLvS9wm9K4t+wI3V87HXYLwDlXcjTUa61tMJUhbvG45z8kir8VzQvDpjk14SAt8e6PAt4w2&#10;eCVuyCbvoFLcuREv9m/H0z0CI8/z+S8snUYFOhr7Jg/A6oHl2CD4UQWuou2dV5ONL2h5p1LFTqXi&#10;096+SncZkx+FkQXRGJIbiT78/brH+aAyxhclVH+F4V7IDfE0+3mkazc32slUlbT3UC6gmwkLPoWg&#10;mKiZYd6jHECNw8mKWuhJzenYsadO36o8C0ALvfqQ1HXnmM9jlB9hR8AJgmpDXdqYEBgVAqCFpJSg&#10;ABhBILu0boqPCMCP/v63twrQUYEf4oO//gUf/u2vpm/PCXYCn47V6pzgZ65/8IGxw40afoa2/DLV&#10;6hGtGJHzUE6gls0lJPJLOTmNAMxkP51KMM+kx+TkFiI7twCDBgzA7h0b8fiBlsPeNyrNgky5giqm&#10;4Kzfdcb4BC1dF/Dssa5ZICqUB2gVocJ5rDMZout6vJMiw/4TgvHxTY0BOvXwBDwLQ3ssAAp4968f&#10;rbO/gtQ7xWSBKSts7xEQnZUhgqTsrgBIgBCIApuOzRgfLa6qsSgPT2X2Xz6UEhRUHbv8gHCSerty&#10;ag3OH1VBVJXEVzVowm/TGKP+BD5tkK5Z4NP7ZvD6DLMm+PTB+bh4fLlRgDdUGJWK7+b5LYTpBlw5&#10;sxlXz20n+HbiyvlduHCK7dk9Ji6e3mXaqxf24Qrj8sX9uEEo3rh4GNcuHMLNS0dw+8oxQvQ4HtyU&#10;RT5DpXiWv9tZ/q7ncf/meTy4c9l8uzylxH5494qJZ+w/vX2F917G/VsXcf3KaVy5eAonjh3Eof07&#10;sfmr1Zj3xWxMGDcOQwcPQtfKShTk59E2ZJilbHl5BcjJyUd2dq5JNtU4n+Cn7Hut801IiDPL3aKi&#10;aX1D/BAQ6AN3flA7diLQ6gCotn07go9WuKOWPhF0nTt0QOeOSodob1Rgu5YtCMoOaEVl2Kltc0T5&#10;uiAz3BMV8QHokRKE8aXxWDOsAltHdTMWeCft5t6JfCNPGIDD04fj8LThuLBwMq4um4kry2YxZlLt&#10;EXhUgNcJv6tLZuMOFeDtVQtwlwC8zXiwaTUeEvp3Cb/7G1YaGD7ezGP272/egHsb1+Hm2pUmbm9Z&#10;h8d7t+Hh7i24T1t8j4C8SUBeX7cM19YswAkqwT0T+xn7u2F4dyyj6ptXm21U3xRViamk6itLxFhC&#10;T/Abkx+JAekh6JMWhNqkACo/n7rtLD2RG9wFZutKX1cz9pfkqXQXd8LO1bR2/M+OASbxWGOAsYSf&#10;1J8teqAUGI0HCmaCogVi/ckMQS7E1aa5OMpQ1ywUNaGhawZ0LnwsW8HPAlFh+7qmVgCUDU4K7IIw&#10;th1afk4V99c6mGlMr07NEXSCm85bCAqIsrxSgzpvQSjoNaR6bPzJJ2jM/ucWgJ3dzJduUFCACa0S&#10;iYnlezQ+me/JBCQmpSM1LZPv3Ry+j4v4Pi5GWXEF5syYjFN0Oi8eqrgwRQEVmtSfyQ1kWPXmKDkH&#10;YILXO9X3btmckzLj2GVb7krtSypIPY9C9f/u37pmoPiSQuXl09u2HqDUn7Py4941WVXZXK3/PUR1&#10;51R/0VK421c0g6plcloX7KhGqT7ncSqK6hRIUHFU7Sei4gmmVJZZOiew0SLfkxKksrylqsy8RyX0&#10;Gao8Ywos8HGmtuC1/WYlx8VvVuIsbe3RnUp10QqQqThM+3uUKvAIrbBmgo/vVFGEiThOQJpiCXvn&#10;4ByhefGb5bh4ch3OfbMGZ75WrMWJQ6tw4vAanDq6AV/vX42D+9bg4P41OHpoA44c3oDD+9fh6EH2&#10;GYd57uCBDTzezPMb2W7CN0e2EVw7cerEHpw/ewBnTu3FmZN7cY629cyp/Th75hDOnj3Ma4ep6vbz&#10;vn04feIAzp/6GufOfG2y4vfv24avNqzB0sVfYuqUCfw27IvK8goUFhajsKAQ+Xlaw5vFN0oOcnPz&#10;GAU8V2SAmJgYT/hpnCWGbZxZhxkfTxjGxCA8Iozw84WPrydc3TqgQ3va23aEGS1wuzYtCD4lP1MJ&#10;tiEE20nxMWSFpQZbtqQKbIu2rfgYRscWTeFLixVLAORFeqM2NYRqKQZL+hYSLgKMCqJ2w6YRNYTO&#10;QMJnAs4umIrrK+fhztqFhOAc2t0FxvreYntl8SycmzfFgPDminm8Nh+PNq9krMITgY3K7z4V3iMC&#10;UfF4My0x/0b3N64lJNknCG9vXY+HBN8jWuI7vP/mVwTj+mW4SSt8Y+2XODFvHJVpX6MAl/YtwsKe&#10;eZhfk4OZXTXel0gIplD9xRN80RieHUEVGE/1F4U+hGBVrC/Kon1QHOGDAirf3DBvR/ERfIkEm0AX&#10;7676f1SCBoSd/sc4YDRVlyywSXSm7dVEiABorHCdipO6s7ZXaS86F0KwaewuVGOFZta4k+lLvUXw&#10;uTTWZ667vLO71v5a9afQcRhbqb9IwlAAjPdxQ4y3C8L5nC5tqADf/zdC0IGaLO3HtLIWgIKf+oKe&#10;wqpA9XWvAKjJEkGzwScf4vNGn6El3yNubh3pNjxogbU6RGuHtW44lO/FaEYUIwaxcYmIjo1HfGIq&#10;kqgIU9KUHpOHnjXdsG7VQty+egrf0tK+eCIAPiHEnHw92dV3Vljjg9rO0il3JSA6tthJh7G5g7pP&#10;sBP8DEAfEJRsVRTBKYzgJE4/pfvSRMh7ty7tNcC5fXmfgdyNC7uhc9epjm5e3MPYTWu4l/BzSmKp&#10;nNTNi/sIOWdc0FF9KpvvVFlRrUCTXEy4mTW2dXUDZX+l+pSA/PQer1P9Kf9OAHx0hzZbs76E3lPe&#10;8+gmQcj+/QsE4NfLCTRnBcjhrZrtnUoFON4UQz2+nZZ4sxKjJ2L/xnE4sGkiDm2bjm/2zMVRxqFd&#10;c3F471Ls37kI+3ctwa7ti7Bz21JsXD8PG9bMwyoqlKVLZ2PJ0jls52Dx0llYvXIB1qxYgOVLvsCS&#10;xXOwfPl8tl9g2dJ5WLZsPhYtmo0VqxdiLT94q2nf1vDDt2b9Uixf+aUZr1vL/oavlmPr1rVYz3tW&#10;8vySJXN5TfcsxvwvaW9nTMKwYUNQ26MGXbtWorS0mFGG4uIyFBQUoaSkjDAsQX5+Ic+XGwWYmZmN&#10;tLQUJCUlGgWosb/ERMEvCVFRMSYNITSEAPTzh7dXF1PsUtDrQDvbvk1zKrzmZhVAB8GvbVu4Uul1&#10;JAw70Bq3U1JrCwKyTUu0adoUHRhtGjeAa8smCOaHMDXIjTbYH8OyozCjPAWL+hVh+eByrBpcga9G&#10;VuPAtKE4NX8Sri6fS9hR2a1ahGvLF+AGf/d7G2ht1xJQvHZp4Qyj/owKXLuA1xbjCQH4lH+rZ9vW&#10;GxA+JeQMDGl5H2ygOmT/Ec8JeAaAOzcZC3xvy2pa5iUGshcWTefP5/tgxjBspPVV8rNsrwC4pHch&#10;ppWlYmZlJkGYjbH5cRjB32NEbhwGZUajb0Y4qpMCUU7rWxzhjexg7eymWV83A0ABLs6tvYFcHMEi&#10;JWhVn8YBowieGEInpnM7JPu5G4gp4VkKUGESoWlfBT3l7EnJSfGFurYgBKn6XKj66hRclAfv588J&#10;pcoTyKyiC+n0DnTBHVuZUL8+DM05tuF8XBRfVyyfJ8FHZfLdEU6Au7ZqjM8+/BOhJqA543yffPCh&#10;gZsg97c//ZsB4/t/diY7BECFAR5Ds79mAqVxIzRo+DFatWlmvmQ9PF1NVSFPL3e2PsYK+/kFIJjv&#10;xdCwcISE0hbz/RkaGYMovmej+X5NSEmnHc7kezwf0yaNxaUzh8mB6wZ0At63z1Q1xkLPmRkWzDSx&#10;Ye9RaJxPra6bxOe6VvAzAGRo9lfx9O4tPL3jzBjLKislRmOG790jaG5fIfAu7MTVs9tMe/38Dlw4&#10;uQnXzm/ntT0mTG0+1QXkvXeoCm9dOmCUoOyvxu9kee3kh1GAVIIa31N9QBVM0D1mtzlTikorMag4&#10;76rslu7VWl2qSoLvgQquXieML+7AzVMbcfbQUhzf8wW+2T0bBzdPxqEtU0zs36gVILNwcMsM7Fg7&#10;CVvXTMa6JWOxfvkk7Nw0DxvXzMKG1YTVkulYt3ouATYL8+ZPxpx5MzFj9jRMmjoJ4ydPxISJEzFq&#10;5GiMGD4So0aNwfjR4zB21FieG4NR7I8eOx4jeX3YsBFseX38RIyfMAljx03AiBF8HK+NGs37+ZhB&#10;g4diyNDhzr26NmKUafv1HcBrA9GvXx/06tUDtbXVBF9XVFSUE3a0A2VlhF2+gZ9CwCsqKuH1KhM6&#10;zsjINOovOTmJbZKZaVPmfUJCEu1vLMLDIxEUEAQfL2940JJ0oOVt27o5Wrf43EDQTXaYalA5YEqC&#10;1YoAJcS25bU2zZugfRPepwTXFk3QvElDtGr8Kdo0+hDuzT9DilcHFId2QR/axMllyWYWdfmgMqyn&#10;zdw2rjf2Th6EozNH4TL/xteWz8PdNYtxc9WX7BOIa/gNr1g1j+pvNu5Rqd2lXb26fDbhNQ/31i8m&#10;NBdS/S1nf7lp765bSmgu5eOWGWt8d+NK3CMkH+/Zgie7lR5DNbhhKa7xOc8tmoZDtN/7pwzGDr6W&#10;pQTe3O6ZWKQVKFSBy/qX4AuqwC9qcjG5PBWDCLyB6eHokxKKXilhhF/QW/il+1PNeRL4tP6q9JIs&#10;C0nYabJDYSFoJz8EPgFQ56T+YqjUTIkrWl0Bzyo/AU8hAGpCw7G4dUG159jZDgZodizPAlCtYGcn&#10;NwS6oA4tEdieAOU1C0ABVKFzagVSKUGpwAj+Hm5tmuDzzwS7vxBy/0ab+1fCz1F4H/z1z8b2qi/Y&#10;vVOI7xvwabJE8GvVrKkzTtyBzqFTe7h7uEEFVGV/nbFnX/gTfv58HyoEQUUk35+RtMRhUU4bSyWY&#10;nJpp3E3f3rXYu2MDrakmGjWBoS0vtc/IEwM9AU/hAM5Rbwo7Pqj7ZYmlDAU2k/tnFGHd2J9Riurf&#10;IlTf5Q/ac+/dv+EkBd+8tBM3Lm5nu4Pg24orZzcTeDtNXKcSUwiE2iNE43+CnxSgnQjReKH6D244&#10;19S3uYO6JgCqlqDKaGk3uad3nE2KTKWWq7vM5kV3+LNvXdjG/k5cO7UBl46uoKX9Esd2ziP0ZmPH&#10;6gnYuWYCtq8ai60rxmDzqvFYv2ICVi6cgEVzxmHuzLFYMHcyZs4Yh2nTxmLmzEmYMnk8ITcWQ4cT&#10;TsOHYTiBNXzkWAwbMRaDh4whrNSOZIzCEMaggSMweNAo9B8wgvePwwCe6ztgGHr3G4IBg0di6Ihx&#10;GMLHDBw8Cv0GDEe/gcPRs88g9Ofjutf0RUW3XuhW3Zvqrg9B1wc1Nb0IsW6EXLlRed26dUf37tU8&#10;X4vKyip+Cxa9DcFPqk9WuLxckx9Sh+XmnLLrY2OjqPg05pdI+6sClZoJTjD5V4pgpb508YRLpw4E&#10;W0u0I9zaUsW1a90MLrTBRgkSiu1bNUdbQa9lM7Tm9Q4tm6Jtw8/Q5vMGaM5o1ugTtGn4IVwafoTg&#10;Vk2Q2KkV8v1c0DPOB4Mzgs0yshVUgOuGdsPOif2wf+pgHJszGucWTsEVKupry+fg4uIZDhBX0PIS&#10;VDd57q7SYQjAmyvmEIAzcW3lLFrmLwjA+XiwcTmBt4gQXMLjLwlAQXQR7e9KPN25AY92UB0Sfo93&#10;fYWHW1fhFq31tVVzaXuVCjMYu8b1wbpBFZjbVYUOsrFiYJmB35d9CjCH8FOS85CscPRIDEB3qtlu&#10;8YFmqVtRuCfyQtyR4e8K7eCWoPw5E+1NuosgJ8BFE0IWflJ+gqEFo5kRpgKMdGtD8FAV1qk+jf+F&#10;axkcIWgnNaQAAzs0IwSlBlsQaAQiAWahp/47RdjxLdgENKv4BD+1VhXqcXZMMKbuvgiGlGCinwei&#10;TRpMczRr/BHh9//g73+RFZbK0wSHZoEdW2zTW2SHLfxkfVs25XuktZZPtoW7SyeoYowv1Z4iMIDg&#10;8/Vl39esCAnwDyYMw8wSTEVoWIRRgCG0xMHhtMTRcYhOSEYiAZianoGC/BzMmz0FF8/SGT68QUA5&#10;VtamwtjQsRm7Y1/weze5odld59yjuypxpbFBQpLHD28TiCp8SpA+quvbCRI7YUIFuJeKjSpP+2XQ&#10;5mrDI0HwukCkaiwE4zUqQqnBa+e31bW7eP9+A0ABzlk37MDOzhCb/D6C77Gu3TmJ+1SF2uNDZahu&#10;XtpOq73FzPI6Y3SrcfGEM1Z3+uhKnD++FicOLKaVnY9DW+dg17pp2LNhBjatGIcNS8dg5bxhWLto&#10;NKE3FPNmDsPMKcMxYdRgjBg2GMMJuYFDBmLYqBEYNHQoQTaYABuM/oMJK8aggTzXj8DqOxj9evN8&#10;/yEYNnwMldtI3jsEPXr0Q9++QzFw6Gg+ZiT6DHIe15vXFH3ZH8h7BwwegT58bO9+g9Gr7yB0q+mN&#10;rtWEXddalBF4Um7FtLKlZRVUe91RUlxOi0vFpyipYL/UTGwIduqrLSjQGKDscAWBWWnOW/gpzSUq&#10;KtKkuWgCJCkp1dhg2V/BLzAwmN++/lSAXujUsb2Z8OhEFSjrKwAKfqoEIti1by611wQurZrR0hB2&#10;n3+Gdg0+QasGH+Hzj/6Glh9/AFdGMM/H8bGpBGCBd0fURHmaQgWTyhNNMrESi5Vrt31sTxyYOghH&#10;pg3DqS/G4/TcCWYG+OyCyUbpXSfwLi+aimtLZ+Lqkhm4yGtXlk4jHHm8bCZurPoCd9dKBS4xivDG&#10;yvlGQd4iEO9uWIZH29bi3uaVuPXVcpP/d2HJLFwiXC8tnU7lOQLbRtViA+34So371eZi7ZBKqtNu&#10;EKTn0AqPL06g6gtBzwQ/1CYHo0rpPVG+yA/zRD6VrSq9JBF+cYReohfB16WtUYCxbrS2DEFO8DNW&#10;l2EBKBWofpK3q1GA4S7OpIWUn0l/oboz64AJQ4FP1wRC9cNcpQCVv+dYYKvcbFgICmxvwchW6k99&#10;hQWfvW6VosYCda8UYEqgFxICPOFPddquRUNjgT96X5MhGvv72IDQqj077tegzv5K+Un1abWIW6eO&#10;8HB1gTfh5++vTZQIuMBAUzk6MDAI3t4+xvoGBYUxQo3yk/2NlP3VmvSQcAPA4LBI2uFoxPL9m0Ib&#10;nJ6RhuruFdi2ZTUe3tViA2diQ8BTyNZaGNo0Fu38JlXoWF5n4sNaYIWZBDGlsPhc9+9CdQBlg5+o&#10;NiCVnxSiVYHvPVLVZ9rOG1R4V05vwdVzssE7TKsQ8K6e5fHZ7bh8ZhPPEVwXtlIZ7jJjhQ+uf03V&#10;d4zhpMoojUVW9+GNw4Qen/vKYaq6/bhMS32JlvbC6Q04fnQ5Du9bhMN7FmH7VzOxYyMht3k+dm39&#10;Els2zMbm9VR7m+bjq9UzGTOwZvkUrFg8AcsWjsWieWMxddJQTBo/DGNGD8KwoX0xkvAbOmwgBo8Y&#10;SkANQXVvKq8+fdB74CD0oP0cOJSwIgQVQ4YMQ98+/WhHB5iore2JPn36MvqhZ49eVG690av3QPQn&#10;+PoOGsbHD+TjhqIfjwXAHn0GUBWqPwi9+g1Ed97ftaYnisurUFLRFYWEVx5hlpOjWdwco+oEMkVe&#10;XqEBWm6uY3fVamxP55Tekp9XjLxc3l9YTvXH5+Lz6JrgJ5sbE6PZ3lhzLPUnAOqcxv+UhKp9HFTj&#10;723aC1WgHQM06o99RZvmjagAG6ADo3XThmjXrDHaN/4MLT55H00+/gtcP/sIMQ0aIqtpU+Tw/nwC&#10;sJgf6lLfjqakVf+sEEzqmowFvXOxon8hVvUrMLPCu6nCvpkxEqeoxk/Pm2ggKFV4cfE0XFkyFWfm&#10;juW10aa9vHgqLi6cxHYKLiyciLNzx+PSwqm4QaUohXhp8XRcJORu0i5LRV4kOC/w3KWlM3CGYNXz&#10;Hp8zHLvH98DW0d3NRk3at0RpOhtHV2P18K6Y3ysfU2jZh+VEohfte/d4P8LPD6X8HQojvJAR6MZw&#10;N5sXJft0QgzhpFw/qT8BMKZzawKw9dvxPgtAAVHn1MYQNkp+FuiCOzQnfFoZ+IV2amnOhbHVOJ/g&#10;V3/WVwnLAlU0n0ewsqFjqTe1sQSsIKZj3asxvlBaYB3rXgs+2WLBUseCoB0j1HOkEoCpIT6I9HZB&#10;l/ZN0biBxv3+QtCxff8jqsG/UPk5s8AfMxpRATb5VDmCn1IxNuAXaSt0cmkHt86qF9j5bc5fgCxu&#10;sCpGhxjwqYy+voT1PtQ59XU9jPDT8IxgqEmRCL5X1coKaywwOT0duYWFmDWX/9vzR/DygSquS/U5&#10;sPvfYSc47CyvBZ+ONXGiY4XuUxVoFUEwY393eV1jgQTf/wDgPVra2yo9b2zuLgLPgZ8d/7uja+d2&#10;4coZndtm1KFgeYP3atb39pUDbJU/p9CxY6evEZLnT27AmWPrcfLIWhzauwK7ty3EDkLuKwJu6aIp&#10;mDltBKZPHoEJY6jehvbB2FEDMGp4X4we2R+TJwzHuNFDMGXCSBNjRg40y2iGjRiIIQRdr359Ud2z&#10;B2r79EZN377oOXAwuvWiAquuRlm3bujeuxd69h/A+wYRXkPRuz9h2Lsf+vTtT4XXn8pvIAbyMb17&#10;96Xq4709ezvWtLon+/1QQ/vao/cA2tuBRuGpre3VH915vjehWNurL/u9UF7VHcVUa5nZeUjPykV2&#10;LhVbRhZyCUALO6WvWNgJihm8rlbH6ut6dnY+4UfgWQgWaVyw0Nwn0GnMT9DTmJ9aC0PBz4z/8U2n&#10;zWyU+OzeuZOT9lIHQCk/jf/JBreh5W3djNAj/Fo2/ADNP/kQzaj8Gjf6Oxo2fB+tGlH5NWmMolZt&#10;UduuI7q1b4fits1Ryg9saWAnVER3QXW8F0YXx2J611Qs7JOHpQJhn3yzEmPvhAE4MWcs1d8knCek&#10;zrA9NGUojkwZjK+nDcX+8f1wbPowxlAcpXX9etoQ7CM4D00ciNME51mqR7WCqBTkmfkTcfKLcVBi&#10;tZ5Xz3ly7jjsnzgIu8b2wpoBKsFVhDWalBlUiuUDi7FySDnm9szD5PIUY3v7pAShZ53yywtyQ3aA&#10;K3JCPZDiSxVHZRtfV8g02r01ogmpWEJKEecuIMoKO2t97bhfJAGjvsb/IqjIlPwslSf4SfUJeEbx&#10;8TlUDCGMfaP66gBoYOiqlBalyHQwYFNrx/msrbXjeLpuFB/PC3Q6Vt8qQYWUocCnvh4f2km1Bl2Q&#10;FNAFmeF+yIz0R3ygBzq3per/jArvg7/R6jIIwAYEYMOPPmLLIASbN+SXYZNGaN2cLkFlszqpRJZK&#10;5rvT/nqZsmoWdgrBUCXXdM6Cz8LRwlBL5aQEFQJgdBy/vGmFk9LSkJqZQSfVC/v3bKZdvYJXT27j&#10;5TNNfji5f2oVdrxPAHt4R5MmztifLK/Tl8LTJIi2vbzOe6kSee3Brat4xGPFwztKg9EkSd1a4AdU&#10;bLevKiGY1veydoDbj+uE342LO50Z30u7cUd299p+My4oBXiTyu/mxb28ZzcuUtVdJhxvnN/N61vN&#10;8Vna2QN7F2HrptnYtGEmYw6WLZmCOXPGYOy4AVRrvdGzby2KSqmC8gkKKp3ComIUFRWhrLyc/SIz&#10;XlZZ2Y0gEpB4f0+BZwAVWH/0Isy6E2a9CDgpvJJuNSgluApoO8u7dzcQFAClBKXSpPzU6rE9evVD&#10;VbdaVFTxHgKsF6HWk1CrpYWtoYXtVlmLmu69UVHeHZVVtehF8HXt3pOP6WFaRTWjsrI7bWrV2+Tk&#10;lBTl7DmlgNLSMs0ERTolvgCmKhmKlBT+s3leIfBZlZiTm0foFaKIyq+kuMKUECrILzZgFCQFPWeZ&#10;m7POV9ATAO3sr75lAwNDaEM84eXphs5uHc03t1kCR/BZ+MkKa1KkbYvGfJN/iOafvY+WBGAD2t5P&#10;Pv0rWjb+CAFNGyGjcTP0buOCEZ290KM9lR8f35Ufph5RPuglmCT4ok+SH0YVxWBa93TM65GBxb1y&#10;qMK6YtMw5Qf2wd7xfQm+Qdgzri92j+2NrUO7Y8eIWuwa1RN7x/bBwYn92e+BTYMqea2b6R+aNNBA&#10;8sD4/jgwoT++JiQPThqAA7z3JJXj8Vkj8Q0t7+HJg7C2bylW9iHs+pVgXnUW5tfmYEGPHCo+1fVL&#10;xej8GAxQNerkEFTS7pZF+6Ek2pfKzxspPh2Q4NmO4FO6iuwqbS0BqE2Moqn64ggoKb8ol5ZIoXKy&#10;6s+qPgM9KTO2sTwfVTfepxQYM+5nUlrq0l94TZMfCjMxwvMCoAWXQCdwqRXcYgRW/hz138KsDogG&#10;gPz5OpZF1ligP4Gme+3EiK6FdHSeN8HP3SSz58UGoiguBAUxQYj384BXuxZo9OFfTWL0p3/9Kz77&#10;2/to8D6/AP9OEAqASnFp2tgA0DgJfgmqMKoDP60y0pif/1sAmllfAk59C8C34GOr96cAqDFBtbLF&#10;EdFxiE1MQXJGOiGYShaUYuG82bh9+SRevyDMHgpszqSIoCbAKQQ7Cz2dt0UNdO7B7Wtvz+lYhU9V&#10;BVrg0zigYCgAavxPIbi+d+f6YdymVb119SBuXjmIe7Su9647W2HevKQ9NA6ZmV3tE2InR66fEwD3&#10;4fwJKbzVOHV0Db7evxwHd32JreunYPXy8Vi4cBymTO6P4cO6Y9DASoKnGKUV/LAXZFL2ppqinVFK&#10;6UijDM7MQUoW1VF+AYrKK2gnK1BQUo4qQq17jz7oTvhpjK2mui+BqNURtKq9+qC6tobHtQRZD97T&#10;mwqQ0aMHqniulqqwqoYtQamQTa2qJsQIuTLCr1gWs1STDF1RUdaNUOuF0hICraAMBTklyMspMkmb&#10;BYRReQVhx/tLy7rSmnbjfZUozC9BTnYBlVq5UW2m9A+Pk5PSkZkhdZdlAKjxO4FPttXCT+esGlQI&#10;/mV8LXquokIqPypBPYed5NAbSGHWWBKGFoBSfubNZb5pQ03Je+314ebagVbYhW17M/vr2tEBYavm&#10;hB/VYIvPP8Xnn/wVjT74NzT/VCWP/oaGn/4NXo1oexu3QJ9mHTGmoxcGd3JDBVVkOT+QQ+JCMb0k&#10;AzPLMjEyNwa1cd7onRKAIdqBrTACU0tiMb86E0t60hL3KcGavkVY2bsAa/oVY11/wqoH+72LTazs&#10;UYjVfD84/QJsGFCBzYMr8dWAMmwfLlBWYx0fv6F/ETYOLCEcq3FwQm9CsQ8VZB9zz6qe+ZhTnoaZ&#10;jHk1OZhUnGDy+1QiXzl+mrGujvFBeaQP8oPdkR/mhfwIH+SEdEGiF60r1Z2AFe4mZdaSakmpKS0R&#10;7tKCcCM8CC9BMJZ9O/mh1vbt7K+xwDrnJbX2TgXaNcACohRhffWnVhbWKrn6fdlWqcEYqj+dq39N&#10;8JMiDKs7LwiGshXsBEs7ligYKo8wwa8zEoM7Iz8uEOUJoeiREYcS/h9jfdzg2roJGn1G20sF2PBv&#10;tL5//wCNCcAG7/8Nn77/V1MooSlB2K5tK7RrJwXoAs8uPnyPBRu1Z0PwE+gsDLUczsJQY9NWBQYE&#10;alaY5+ussJkRjuGXeWwseZBmHNS4UaNw4ZuDBNU1aI2w6vXZMT475mdnhjUu6Kz7fWDOP1Kai2xv&#10;nf21y+k07qcxQBVCeHxbm6FfNRB01CIt8OO7Zwk9JSafwH2t9Lj9Ne4QdneuHyAU9+Gu1uTePMxr&#10;R3D90h5cPrcDV07uwJkjX+HrfStxcPdS7NgyB2tWTcSCuaMwddIQjBghtVaFqq6FyMsn4NLiEJEY&#10;jsikKEIvFuHxMQiNiUWcFBFVThp/+RQCIUdKsKwCpVXdUNmdYCP4KqjunHG2XlRhPQlCtt1r0I3Q&#10;q6La61pTg+oeOl/Lfq0BYFdBsWdP1BCIVdU1fK5qlFZWmcgtK0UWFWZqLn+uVlvkqVJFAS1qAbJp&#10;YdOp3tJSCagMB1D5+VqCpnWMmqF1UlR0bxahncdW43S6L5PHKgYpwEntKVVFsHLy9ZLfnv8f8ONj&#10;CghSRVkpX5/ASuBaAFrFZ8f59OYy4yl1bzb7Rnv7xgsKgrenh4GfNjwSAFX/zd2lg1MIVcUQWjRF&#10;s88+QRMthP/wfTT54C8E4Z/Q6dMPkPBxQ/T8rB1Gt/TEkA7uKP28MUrbN8fg+CDMr8rD7jGDsGNk&#10;P8yqzEZ/WspqKqpeyaEYlh2NYRkRGJ0dgymFyZhSQBXGdlZJGmYXp2NBVS4fn415Varjl47phUmY&#10;mBWFGUWJmFueji+75mBpbZ4B5qo+RVhOuH1ZmY65JYlYVp2N5TW5hGUh1qhoavdczCxKwvTiZIzk&#10;cwzLjMKg1HAMTA5H/5RI9Iin1Y2k4qPyKSTs0v1dke7nYooaZAR2RrK/m1F8iggVISUIwwm+wPaf&#10;E1TNEUVgGbARJJr5dcAnBSj4yQp3Yl8ApMXkuVi39ojksYWVM27XjiqsBY8FLsJPwb7GCK1CNACr&#10;Cz3WhgWdIKjW9nXeBO+xttlc52uVgpT6C+7orCBxEq35+qhq04I9UMD/U9ekMAzKT0LvzEjk8Ush&#10;0le1IZuhwWcf4SPlBvK98DGt8GdUgJ/SHjf46O9oQgi2Vtmrtu2gvUGU46fipwKfbK9UoACovt6D&#10;RuWFsg0J53Ek/AOC4esXROWndJhw2t9Ic4/6waFauZRANRhrls0l83NRU1ON7ds24M6t03jxxJml&#10;lUrTul+pv6d1mxrZcT87Bqhz9ry9ZmCpiY/bBJ3uI/Ce3qMFpkoUAPXcKqjw3ssn19g5xxPn8OAO&#10;IUgAao3snZuHcEM5f0p7uUUo3jhiVOLlc7tx4tAa7N6yAGuXT8G82UMxcUI/DB7UDX37dENFZSmK&#10;SoqQmKKkx1hKXVo0fXhjqFZiYxDGD3OMFu5rnSAhk02rl0GQZOTkU5l1NxMJgl5512oDQSk3HVfQ&#10;tlbShlYY+NGCEmqKsq7dDOS6E4IK9csJ0IpugmOtgV5JRSVyCwmw4hJkE34Z+flISEtDYkYGktLT&#10;kZKhRds85j9Cas2OzcmiKh/PGccj8Az88gmvbKPudF8m+7KqqsknyOm8nZ211lWtFKCeU9d1n55L&#10;kyKCn8b+pP4EP43/qYRQclLaW/jpm1RvMDvW8vYNx29WtXYMUCkJvt5eBKDK3rc3Y4EeKnfu2hGd&#10;O7SDa5tWaNukIVp89jE+55u86Qfvo/GHf0ErKoGQzz5DxcctMLGFN8a19kLflu1R3rIJ+gV3wdyK&#10;bGwf1Zf2cyyOzxiDJb1KMSwtAtVUVNXRAeiTGIx+BOLgtHAMz4jCkOQwDE+LxKjMGIxIoTosTMFk&#10;Qm9CbhwmFyRiLEE5IiUU4zKjMSkvHjNKUjGTMYNQm1GSjHHZURidFoZJWdGYUZiIqXyc+pOz+Dha&#10;2n4x/uihn80PcmWYJ6rCvNEtwg9V4X4oC/VBcbCXs5F5gLNfb5Jq47FNpN2NEfxoc6MJPrVSgmGd&#10;miOsYzNzLYYqzqq7aLbRLpr4EBAdACoiqah1HEV1rX642jpgCU7BVGCCnCZCBEK1RgVqLLDunMCn&#10;MT5jffU42V62Unh24kPPZUPPKejZdBdrj+2YoXPc+m2uoZRmovYzCfVEEe1/D/4/BubGY2BeHHrm&#10;xCI3Nhhh3m5wadsCDT/5AB/87c/4O5XfpwSfANj404/QtOGntMFN0a59ezP5oT1AgoIJNCo+wc+O&#10;Bdr3oQVgON/7wSGyveEmQgg7QdABYYQ5DgmN4pd6HCHIL3fen8TPhMplzZ4zFdeuHsfzx9fe5vA5&#10;AJTlFdgc4MniCoBa22uBp4kQG9oe02yFee+OscBPCLun9x3rK/C9BeDzx1f4wy7jMQF4++Yx3CPs&#10;HhCC928dpfqT8tPxcT7wBK3yEZw9sRU7ty3EogXjMGniIPTrR6XXjaoqJxMZ2VmEWxLCtFMU5a1k&#10;bmgkW0ZweAQiCYNIlW9K4b2EnpRfTiEBQLubR5UlAErtCXylld0IOqo92lYdq5UNFgwFubIq2lHC&#10;TyHY9eijSZFepq9rgp6ioKSUtrsQ6QSYIjk9A4mphAsVWkxiImKTkxHNNjKWYGYkElSClEAndSdQ&#10;2dUYAqJgJ/WmVmpO9+q4/sysbaX4BD8bgqtCj9FzaSZYlreQtru4qMLATzZaAExKSDGqz8JPCk9v&#10;NgtBvQEtDHXeBL9xffim9HDvbCr9GgASfip9rlUe7flmbt3oU7TQUqb3/4LGf/kTGn/wZ3QmEFM+&#10;bIThn3bErOa+mNDWE4Pbu9D+NsUYgmrtgCocnDwEJ2eNwenZ47B+cA3G5yWiX0IIKqiyymgxu0Z6&#10;o0dcAAakhJvoTwgOJPyGpEZiCJXZwKQQDEgkvOIDTfSO8sFgnhuZEY0R6VEYyscM4vWBCcHoG0Oo&#10;RvlhOFVdX7aK/tooKdQbA2jhKoM9ke3eHpm0qZmEWmaXjsii8srzJfS8XZHp44pUz45I9dYytg5m&#10;IiNZY3ls4wi5cAIvoi5sP1bjfu4EDAGlMT8pP012aPmbBaCNWDdd74Dw9q3McRjVoKBkARZCJSa1&#10;p4ihFTVWm7ZXcJJCkxo09pXgknJTWAAqrCqU4hP81OrYpsbocQKnWvs8zmoRQrBuwkXrjhN8XZHF&#10;L7DK+BD04P9iQHYsBlMFDi5MRZ+8ZORG+SOEQG//eSM0/vgD/P1vf8IH7//ZAPAzKsLPBcFGDcze&#10;IKouJABaBSj4KeRC9N6043z+wSF1WzHQmdSBLzwiFmHh0VSEobwngn3ygfCLiKQNJiPC+AWuSZGU&#10;tHQMHz4Ip47vI/Q00+uASmN8TvkrZzLEGRN01J5gZ1WgoGcBKDiqJL72BdGYoJP35zyf4q0FVkmn&#10;l48u86RU4Bn6ZhUAPcP+aUrF4wZ+d65/jUtn9+DM8W04uGclVq/+AuMnDkO37lXILywlyLKpplIQ&#10;kUDgJcYimGovKJy0j4hkRBMu8YiKjyQAI5GURlCkUA0RMLmEXkFpBUoIO6WP5BeXGQWoEPCkAi0I&#10;K7vT8lIBCoZldQrPAk4Q7FrTwyhAnZPSS6M6SzPjivlG4SUJfPwDR8XFE8pRBLTGIKhQEwjnKB7H&#10;xSGW8M6og5sA5ai9HKMCnVQV2uQ6AErNSclJ4QloVjUmJ6sk+LtJDqMSGQKffU5nfa+u0WLnOepP&#10;KtDCT8UktcxNs7xSknYM0Izz1UFPaQcKHQuQeiP6ePMc35SeHp7saw8QKr9OtMHt25iqzy0afobm&#10;n36MFh99hIb/9id8/te/oi0tT8jHDVDyUXNMaOiO6Y09MLa5Kwa2aY/ehMYcWtRtI3viCAF4mgA8&#10;PGEQviIA53cvJLziUBPpj6KgzsgLcEURLWYVrWd3Aqx7XCCq2VYTXtrtrTqC58O9TNRQvfUU0Bi1&#10;kQQcP6C9Y0NQFeSFrsHeqKaSU7/czx2VAVR4gZ7oqmNfD1QEeiOL9j7LqzMyCLsEwiTTx53RBald&#10;XJBCYCQSCnE8H8fWwkw2NoqAiCYcFCFtP0d4h2ZmrM+Z9HDOx9G+2nQXTXKoldKL6EDryTbeXQnQ&#10;DgB1HO1CKBkYEZ6CoADVqRWC2jczas/a4HCGlJ+SpXVO98ZQAUrZBbYjiPkcAp1Vf1YZGtgJdHXH&#10;IYSy+ibqrkv9yQYH8fkFWAFQ5fDT+EVREOGLqrhg9OSXyeCceAwrSCUEUzG0KB39cxNQGEt4ubvx&#10;i/EzA8CPP/grPqESbEAACoRNGnxqdohTzp92gFP+nxKdZX3tRIgAaCBIkRPEewJ5zqq9IJMUrXFB&#10;TdZpxVI8HxPNa5G0xFEGjFF8nyfQ8WTw89C1qhzbNq0ioK6aUvZ2XxBn1vZdiovCws5RhE5qjMb9&#10;bP6gCSpAjf09JUCf3L3Ke97VEVS89+r5FTx5eI4K8IyzC9ojxsOLplVJqEe3v8GVs9tx7OA67N62&#10;nMpvCkaPH0swVVFJZSAmIY1wS0QE7W5QVAT8IyiDIyiH+YcIJVhCIiMRHhND6CVT+SUjSx/83FwD&#10;POXOZdEGSv3pWCHgCYBSgwKgtcC6V8cCY1FZJe/rSviVsK3ktXK2FWY8L5GWNiGVyosWV0CL0mSB&#10;Jg0IKoUGYDUbFcu+/vCCtOAXozE72tgsQqpQyqxICcmlBJWAqAkOJ1XFmeBwoGZhmJ5Ga8tIS800&#10;bY69j6G+ZnRtW1hQQmWp55WdLjSzvs6ML9VwDoGbmUv1SHVqrC+/GaOlAjXZEVb3BgzlG8/PhDLv&#10;9c2sJFQlpPpodo6h1SCeHl1MlQ43FwKwXSu0btIAbaj+WtLiNKLt/ezvf0KLD/8G9/ffR8bHn6Pv&#10;h60x8VM3zG7sibGNO6J3mzboG+iK+RXp2D9uIM7MGY9vpo7AQfalCBf3KMIEqsAB8cGoiPBCfpAb&#10;8usgKCAWM8pCu6AkyB1lVIkV7FfSjlXRspbxXNdQL3SjoqsM4vkgng/2QQkVXLFPZ1QScoVebsih&#10;eiog5PKp7gq8XFHAazmEXBYjmwBMJdzSCZFMXsvi/Rme/NDzOJVqKtGtLeIIh1iCKUobPsmWtmuG&#10;CM3G0iIqwto3NcCLIrDitYyN9lfAEzDtzK9CNjiyo7XDAqRWhhBGbage27fmcxJSHagGVZOP1wUs&#10;jcepkIFawVHL30L4M2VPzTgdoRvlQcWoQgf8GaF8/gg+fzhhFqVxRT42QlB1lcUm9BgC7f9WiYKg&#10;oKifGcDfL1RFFqg2E31dkMMvoxJ+yXRPDEOfjFgMyknEMMJvcG4iRhSmYUJVHoYVZiE/lI6Cv4eW&#10;QTbUmOAH7+ODj95n+1c0pzrs4in1F2yGWpyke8eFyPqGEnLBsreBGo/Wl3Q4AgId+KkV/NT6B5AH&#10;YbLGZEKoAMjnkRqkOoyMSUBsvIRDNgrIhhWL5+PONe3F48z+CmRKaRHcBEDZXwdgUoP3DfxkhZ/c&#10;I9gYT5Tzp+RnWeC7t/GM8ZKPe3Tr3eSHIKj+e08fn8PzJxfwjMpP/acPL/CBFykfL+Dx3VO4dfkA&#10;ThxajV1bFmH2jLHo07vaKLf4lAxE06aFU92FREVT8fEPQdgpQnkcwg9tOK1wJD/IUl1mzC9dqizP&#10;WN9MTSQQfhr7U5srK8znlQqsD0OFhZ+gqGMBMIcgySSclEOUTuutiCTIogm98FgqUYIjlK9Fs05h&#10;YZH8Jzi5SGrtGkUdGzgS4BqDyCH4CqkeK/jzKqgki4ryqfoEwGyj2JTukptdSLBlGzWn0AyuUl/M&#10;3gf5JcjKyDOqTmHO5ZWY87K66uucxvp0LMurcuHG+vLvYFZ8UEHKQsfKksfw25FfIuFU04Kfygzp&#10;G9hZcK7E00AzNuNRt1+r2cCareBXH4CufHO3bdoArT77AK0+0rf7n9Dgg39Dx48+QNiHn6D0o6YY&#10;+n4bTP7YFfMae2PMp+1Q3aoFhkR5YWn3bOwfM4Dqbxy+njwcRyYOxbpBVfiyey7mds3BeKqKfkmh&#10;BJ47CvxdHDXo2xEFvp2Q59PRLKETBEsC3FDID6XTdkIJ7y3mcREBV06VV+rngXzCq8jbzUBQwMsi&#10;nDIIANndXF7Lp9LL8uiEDIImnaDJJOiSCYEEwi2VwEgkMAS+BLY2otoTUm2amAhr7ag+wU8pLoo4&#10;PrfG/OxSN4HPzvTqnFSgWgtG55zy/wgfWmCpwNA2LQwUwwmxYKk53idlJmurvtScoBcsC0z1JxBq&#10;GVxEZ4KNr9eoPd4fKSvN59DzqB9GcCui+JgIAlBq0ahDPTd/jo7N2B9D54JouYNk6ZXK48m/D7+M&#10;uhF+fbPj0Z/wG5DNyIzDoOwEjCnNwqSuBRhdmIEeyTFIC/WHd+dOaNeqGVo0bYy/f/I+Pvn0Q1Mt&#10;KCCgbnlboM3rE/w086uJt3CEE2yhAlsQnV8AgUerG2jG/6QAnfE+gVCq0M8/BAFsg6gAg3g+jFY4&#10;Oi4Z8YnpdEmZyKBwGT1sMM6fOmbgphlfKTtBUJMggp3g9+ie1NxNc04zxU/Y3r95lZC7iodsn/Ka&#10;2mdKmWE8vkPlZ8YNlSLjhLHAz2h/X2i7xye8+fFlvNKmP0+u4OXTK0YVnj+9E/t2rsSi+VPRr28t&#10;8gryEE+YRVGlhEXHIZBwCayDXwg/rAH8oAqGAqBsZpSgpHExzawSeimER1oWLWZB8Vv4KXQs+AmE&#10;Vh1a6AmMOrZg1P16vgTaStlZgVY/S2pTP99HYxVsNR6hUt0+lOo2vKiQdE6LtZWVrhkoVabIpJLT&#10;0rVu3WvMGtyKigoCUFVY0lFQILUm2+pMWmjz55ycXGOJzdgg1Z1Apms2zD4IOYXG3paXdTXQ07FC&#10;VlcA1KyvHffLpvIT+DRWqPHDGFn0yAgDPWfzaf5Njf3Qm1FbXcr++hKAHk7+n1cXeLGvPUA8aGkU&#10;rp1U66+NWf7WqtHHaP7hX9Hs/T+hEdVfa/Z9P/oEmR99jp4ftsK4Dzpg2iedMbeRF8Z83Bo1zZth&#10;VJw/1vQqwr7R/an+RuLIhKHYOawXVvcqwdKaAiytLcbs0gxMoKLoQatb5NeRAHRFjm97ZHu3Rz4h&#10;l0sYZnZpg3xvqjkCMZcfzDyv9ry3E9VcWxT6EIR+Ah5VHpWeIJhLCEn95XbhYwmI3C4dTJtOZZRK&#10;lZRG+CkEvkSqnwwpPrbRbZsiihEvRcdQP4qqKLLufHgbB4BOkrNsr8DnwK++6rPAs4nOFn46Vtix&#10;P0HQjAG2o9rjOYFLKzU0Jqg2hI8N5+sV3KTmwjRLS1usvEGl22jyRcpOs8h6bAQfF83f0UaklCdD&#10;/dD2/zPRWXCV8gsgCBWqIGNK5vP30sx2Er9c8sK9UJ0cht7p0VR9SQZ+iv5Ug4MJxAmVeSYG5aWg&#10;IjkayeGBCNRKotZN0bLF52jB90CXzu5G8cnqWrur92CoJjvCowg8fs78+KXMCAok5HgcoHOEoEJW&#10;1wJQ8HOgSF6EaXKU4iiWLi02EXGJ/PJPzUZKcqopk3X0wG5jfZUHqPE7qUEB8SFBZiYy7juzxM5k&#10;yC3co7pTisu9m5dw58YF0969eZHnrpjjO9cv8HEEpHmsHROUBX52i9DTFo/38O3zO/j2xW18+/IG&#10;Xr24jru3j+Poka+wYe0ijBwxCDl5eXyRUlqJhE3M2wgi7AKoUgSeIH5QgxlhVIFG+alcexptqVn2&#10;QptI+AmC6guIgpsUnfL+1LcA1LnsfCokpZ7wvNp0KsckWkxVk4hL0sbf8QbAKrXjy28nT/8AdPH3&#10;g0uXLnClEvIOCDDQ69KFNpHQ05iFFKDgJ2Uo+GlMrrik1Kzd1Zrd8rIKU46qhPZaACwg8JWgnUtp&#10;bperKd0ll3bbpsDkEYwCm64JaLa1cLPAUyvoCZAWjHqcYCmoCn4aU9S4n6n2zC+U6OgoowId8OmN&#10;p0FnKtkAAZ3Q8+5Mi+LG308VoF3g7ekOby9C0MOVAGyHTm1pfxs3QMtPP6Dl/StafPAXNGO4/P3v&#10;CPnLxyj/oBmGfNAWk9/viBkfu2Nugy4Y80ErDOjQAVNSI7ChTyn2juqHo5OG4etJw7G+VzmWdc3F&#10;kqocLOteiIVV+SYm5yejNsobxcFUfv4dkU3QFVHtFVAB5hJ++QSi4Jft0Qa5Xu2o5Fox2Pck6Dz5&#10;GIIvgxBIIzRy+IFPbtsMKVQ/UoA5msRgP4k2M4WKSxBMaNsCCYRAMmGQRCjEsx8phdeqsYFdWMtG&#10;iOBxVHsCj+BJ4PPECYqa5KD1jO/SDrHKBeRjLQBjGOpHMdQqNBFSPwRDgS+UP18hKyz4BbXiz+Tr&#10;C+brCGKoHyU7zFbwCtWYINVoKIEcTDUaSQUYTiUYyZ8v8OleQTDWvaNpY9w68BrtbVtCtKMg2NEA&#10;T89df5zQjAHyfGA7lc0npLWGmX/vzFBPFEf7oVdqNHqnxmBQFtVfOtUfwdc/I44ATMLYshxM7p6H&#10;kaXp6JObjPLUeGRFBiHGn+8hvg7PLh4I8HXy/ZzJNyf1xY4HRkREE3h8L/oTdEERRgmGsDUgrAOe&#10;WgHP108pMXz/EnwKwS+S8ItNSHUiMYuf6Swk8nNdWlKEdauWEnZOiSyFVYBSe0YB3ifsbl3CbVrl&#10;W1fP4cblM4Qc20sncevKady8dIo2+qxpb1/lNfbvXj+Puzcu83FXTCqMgPmeyrgrzN62r+7izXf3&#10;8cMP/IFPL+LS+T3YtX05Zs+ejMqqCsInExGkdWBYBPwpf436C4uCXwhpXxeCoRlXo/WV8ovhhzqJ&#10;1k5Z3wrBT88jAFrlJ8CpFeQEQoWOrTVWK3DGJdFyU3UKeP6ysxr45z8lgPLck4Dz8PZBZ08vuNL+&#10;uRKC7l7e6KJZUU9vuLlTKVE1CYAaB1TaSzYtbDlBW1PdA7U1PVFb2wtlBKCzdldjdYWorHSOCwTi&#10;OripaIFq9ykvUMULzLl83VNi+hZyagU6nRPopAIFPV3TcwmKSqBWJGhZEH8/m/YSxS+QSKpbRViY&#10;bLwGmZ02hN++UoEBgX58k/F3o3Vx7+JqAKgcQG/PzrS/2gazFVxatzQD3K0++YgAfB/N3/8LmlIF&#10;dvngQyT95TP0IuzG/L0dpv+1A+Y08qQC9MTkTztgUPuOmExru65XMQ6MHYjDE4dg94je2DqoGut7&#10;l2F+STqWdcvH4qo8rOldjvkV2Riq8lJRXVAU2Ingo2UNcKUtdkWhnyuhJ9ARgmyzqfzS3KjcCKBM&#10;wijdnVaXCi+JcEgjpJIJikRCTABMJbzSGDqOa90E8W2aIZEQiG71OWJ5fyzVT0TLxiZCWzREOO8J&#10;ZT+G9wh8MYRPEoGhyZEkQiPOrQ2SVXjUpRUS+HOjCI94XteEiVZ1JPA+o/L4vAJgqFZaEGJSghoH&#10;VBtG2Ej5KQXGTpCE8ecYW8x7jHJjX3A0kyQGmHw+wZM/L0yvn0AO53NpXFG2V89jHstW9jdKj3Xt&#10;wJ+l+/lcBKLgJ+trxwBD+LqkMhUmOZq/m3aDSwnojEwz+xuM/ulUe7S+w6nyRuansk3CiPwkjClO&#10;w2T+76Z2y8UEfpkNKUlFf36J9cuNR2VKBOLC/BGmL12qP2UYaJJNIQusL+KgINpgWWKN9xFyIbK6&#10;tMHBbIMEQULPjv+p70f4BbKv2V+NBcbEphB2GYiOIQTjkhCdkE5XmY7Y+GS6rix8MWcWbl27ZPYJ&#10;MWOBDBU01f6+j6neHty+jNvXCTjC7QaBd/3yKVw8fRiXTh3C9QuatziKq+e+xiWeu3npBOOkiRuX&#10;ThOQ5/CAELxHGL6nLR21oY9mg1/RAmvP2xfPePHWEZw5thEbVn+Bnn1rTPpINF9caJTG+JzyNkFK&#10;bNT4msYCVOmBERhK20ZACVRSaAoVQZRtVqv1f7Kvgp0FnIWetbrWHlvVJ/Wox8rqKp3GJyAQnoSZ&#10;Bme1PEezoe4envBg383N3URndwKQx+7evMfHFx4+PvDTQC7hEk8oC35ltLo9Vbaqujequ/VAt6pa&#10;FBfayixO0rMgp02eBSybpyeoCV4CWVmpo+LUt2CzdlfKTvfpfo396ZxVgurrXsEvndI/TmsjzaZG&#10;GvdTdWdn4Xg0gag0ATOWydZk0bM11Tb4hRMYGGAssOCnjY8684PTmR+iti2amKTnto2o/j75GM2o&#10;+Jq//3c0++uf2f4Z/h98hPx/a4D+f2mGsX9pRQASgg3dMauxO6Y36Ihxbh4EYDgWdcvBnlF9sHd0&#10;X+wYVotNA7oSeGVY2i0PCyuzsKgyG0ur87Coey5VYDwGJQagMpjQC3JBlj/trMYFZXH9OyPfl/bY&#10;q6OJTKq6HK9Ops2ixU2nLUwh/DIIJZ1LJyAEQAHRQjGJEEwjuFJdW9PyNkcsr8cSKFJ8cVR2cQRH&#10;EkERTzDFMeL5d0gmRJL4d1HofDytaCqtdQotth6vyZE4qq9oPQ/7iliCL0IA5LkIwk4WVyGQWejZ&#10;GWBjfevGAk1OIIEVTeWmvh6j1t5n7bJmkKNdnDxCC0j73PWhqZzDcP1sqsBQvo5AwlgQlOLTuF9A&#10;m6YI4flQgjCQXwyqRhOr1KAgD5THBNLuxmIMgTeTX1TTK3MxkV9ao3JjMSovDuOLkzGntgBLB3TD&#10;ggFVmNmvhCBMw/hSwrIkBQXJfC+GhiCE7y9ZX30pKxPBAaFjgTUuGCI7S8UnFehHNegnGFLhCX7W&#10;Bvv6Uj3SIsseR4TH0tkkICZa49zJiIzSe168iGckIoJtRGQ8hg4dhtPHj+Le7WvGzj5XCsu9G3go&#10;9XbzMh4wblHVXTp3DBfPfm3i/MmDuMg4f+IATn+9BxfYFwDPHd9vYHj9wjHcuHgCt6QKr5zFvWsE&#10;4PNH1/DyyQ0zBvji6RU8eXABD++dwrWre7Fz+2JMnjQE+YU5Jk8nPDqhboIj2sDOXwOjBJ4gKOjp&#10;vKo8CFYCXxQfI/ApBDHBT32pPwFOoJPdra/6dE0qUfdJMTq5hAJfFEFLxUf4CWhSem6dPdDJxQ0u&#10;rp3hSugpOnR0MceCoZSfxvz8+S0WxH+iCjMKfhrvK6Kqq6LlVfGDrhXVhF8NKqjOSvk6BEBjjaX8&#10;+JqsenNmbEvMsSAmZSegCXTq6x71dU336VjXBTqFrlno2Xt0LjU50wBQaS8aY9Fsm/qCnkBnF5Hr&#10;2ILQTOIQ6CpCKSXo5U3o84Plzg9PJ35gWn/eCG2bMBp+ihYffYAmf/szmvz539DsL39Ce01+fPAJ&#10;qv7cBEP+1NwAcMYHHTH9Ezd80cgDMxu7Yry7J6YkR2AxAbh1cDV2j+yNbUNqsKq2CGt6lWJ5dYED&#10;P4JwRW0+lvUowPz/j6+/frLryPa3QVkqZmY6VXUKTzEzlxhty7LMzIySxWyZGdp2m7rb3aZug2QL&#10;bLf79u17v/C+ExMTEzMxf8yaz5P7LKna88b8sCJz8z6wn/1ZmStX3rzN9mydDhljdgzIDRuU2pMS&#10;3Nnfblf1tUoVqhQEKYHglVqHsW6nbIfAR4fHlVJoVwpSOxJypeXWbZcqo9ysB5/6FtW3CJTrVa5L&#10;2pIguSxwAbolgWUZ03exIJAAPtZTRxUCwUsm5engmxZcxqUgKbEIilJgghA9vpiDDkABNQcd0KJk&#10;HfUlvZBWwpGS7bjNK8HHsoOP9b6vQ5FjwrWAnKAM/Oj8AIQrywHBkKDotfqud00yZnvCDuxmmOBO&#10;e/3+G+3FO3fZC3deIxBuscO7N9hpvbRekrr/vX7XTw4/au/sv8deffQGe+XB6+ywft/rtul5ldiZ&#10;GL+s/AChK0A8kHE9+6g/OkCAGy5vH9BL9v46BEcFSdxj4Le4sN6WFjfaghTfnOrjYgYDJWhKA4Jw&#10;hueUZMF/+/LP9t///CW4uP/7Xz/Llf1Vru4v9l//uGj/+ffzgt+P9utP39u5M1/ahR//ahcFPcB3&#10;/ru/2IXvPw91XwaCwYCkYPn3C2fsn79csFX/n/+nlN//63/Jz/6XfGtCX87rIl/ZmTPv2Uuv7Ldb&#10;7tglqSoqzywKcIsC4LyN6AEEesAP6KH2gB11V30sA0J3fVkXZX/YEkCH8kPheccGdZQh4KPkeM6L&#10;m907OKovdvSSi4uqa2ptuwS/AD3BjzrW0dEVANgt9xf5DjBQVbiYKL+rBbid18hFlbt7w/U327Uo&#10;OsHqakGMuTei1FVRB0fk5spFTwIPtxYAbtkc9foCOHdjMQcg5moP9ReU3sZttnnjdtsoxcd+nGfj&#10;hq22vLRBf4zlS+1//NFQgkTIE6qzEnwORSwaFkevcDQJUpcUQ4fcpZa6amuT69tUXmaNRYVWm5tj&#10;9ZhUYCwzy9rz82wuq9DuBX5p9bY/s8EOZzfZifw2e76ww06Wt9sefY8HFsfsxes3BtX32WN32Kcq&#10;3xb43tXD9I5A+NJ1m+3F3Zvs9Zu2hY6R12+/2o5JWTy4PGI7h1ttc1+jbe3D9Y3LDaY9sN129EoV&#10;yoDeNUMJ2z3aHcobx3rtusGE7exps2sHOu1aeoK75ErLrtSDfWVn3K7q0LnapXDk/l3Z3WLbultD&#10;G+Cy4LAoOKwFdHGpPsFknUCyTiprVgBZpxcDUJyRGwr06CmmY2RWqjLAD1dZigoDfA5EwmemVU7q&#10;OwVEGLACUMDQgfdbYz1Ao+5g8/UOTK87/FCFvs3XUadtMUBTrjKqD9gNSQm6CiQZwoRcYuA319Nu&#10;m4Z77ab5EXto/VhIDPvBY7fY7x+/VWVkbz5wvb1y9zX29kM32Md77rIvjz5mZ18/Yl++tFcgvM8+&#10;PfKAHbnvRrtqw1rBb0L/OTrfUHvRsEtK2gDJCUh0BQCkHZA2QIA3IPgNqcTtxf2lx3dqat7m5eou&#10;L23Uc7BDANwg0G0IbYABeouCnv77JEqdXdQzMDenZ/RK++T3vwsA/B9yW//zlx+k4s7bf/16wf7j&#10;4g/yTr+1C2cFPYHvh+8+tx+//8LOqTz37Z/tzNd/sO++/MS++fyjUP/+q0/t7F//GLYByfPff2l/&#10;P/+94Pitrfp//9//U/71f8mv/lU+snzmn7+ws9++Y++9d8yefOYe27idWLoZm5VcBYCDY1NB+QG7&#10;lUrQ3WEHILDDHI4oQ+8EwdWlxxfoUUbLuwU+VCJfynyAq7vTiV65uN19liDduyDYLne3tTNSfy0t&#10;bRaX4QLj9iYESDo8Bmi41dsKoDCkjEBk3Nprd5NtRq6q4Ea5Y7vcUUFqmyCFEqNHl+wsxPixP3Nz&#10;uGsLHK++mlCWHSHGj3UOMdaRCAHIYQQ0sx7QAT+yxbC8Yf2WS0owDHlbp888F6m/aalrSlwNFN+I&#10;FO8Ybof+eJS0XxJ6wFwLUeApb19CEwatq0fg1wPfyaxvNVUWr6605opyay0vt4a8PGvKz7dYTq7V&#10;p6Vbb0GhbS2ossfS6+1IZpMdzIrZvox6e664096qHrRnKzttT7zd9k4P2PPXbbT35fJ++tAtwT4W&#10;BIHfy9dvCYYKfP6adfaayldu2WEvyw7vWm/XjnUIgE22ubvRrhbsrkqqvl3DiaTqaw+u71ZUX3ez&#10;7exrtxuHe0IYDNC7BhD2dtj1A122MyEQCoC7tG53X6dtk8sKAHdomd5gwmLoIFkrpbTUWK+ywZYE&#10;rUUZqm9OIJkRsOYFITpC5gQ2eofngRvKSW7kaE1ZcIcB36SgglGfQmHVCzI6BxAbE0SHaspDHVAB&#10;J+qUQNEVnS872LzXeEr3BlBZh3Gsw9HPyX5jDTUqo/VcfxwYCvIOQdr8AN+YXgBD+jx0gMx2t9nm&#10;oV67ZX7YDlw5b6/dvs3+/Mzd9ud999pfjz4cJoz/dO/d9tHTd9qfDtxv5145ZD+8fNDOv3Xcfnzn&#10;mP35xMP29lO32YPXbLZ1s/Lq9Pzx0uW/xgsZ+BEAHYVjCYQSJcBvsF+KUABE6fVrmRCX4PomOz1w&#10;dXnpb9D/P7i9UzBB6k/wI5pkXP/52fDcL+j5X7S1G9bLS9tsz506bt9/85VA9zf76QcU3Hdyac/a&#10;Lz9+Yz/87S/2zZef2rdf/9G+/vxj++YrgU6w++yjt+yPv3/DPvvwTfvrZx/YXz55J5TA8K9//r19&#10;+8UnguJnOv5zQfELW/X/kOL7P/4lOfjT16LoZ/bll+/a628fsccljXdff7XNL84LcpLCAgntbyN6&#10;+Bx2GC6q1/kAAMvdYACI+mM9y8DPQ1+uvGaXlCBD1Fi3Q/DbqC8F5bioc01a78BggBg9tig5FJ27&#10;t7i6lIAPY7lD7nC3XGPc4wG5hmHo3dx8GI4G7BjORu8uJS6uj/bwsbnsh7HsCQsYzeEBz9Tp8eUY&#10;6r68ss51qHMMKbFYR51z+hhj6rjX27dF117WNQkUD4PIw3c7af1y2fkMlKwnnGcEFag/2LgASGA0&#10;bTAkQB0b1Xc0wLCkLgGwJaS7j9fVWFNVWcj63FRZZjG5vHVygevzMqwxO91GsnNtd3a5PZ1ZZ8ez&#10;mu1YVqMdTm+wg6l19mxBm71Q3WMnW3rt4NigHdo8Y2/Ijfq94Pe+XKmP5Q6/peXXbtoe1N/zuzbY&#10;yzdstReu3Wiv3rzDXr3pKjtyzQa7dbYvxAVu7W6y7X0tAqFKKT8gSFgLqvAaQW97lwDZJ7jJbhQc&#10;r8UdlrIDetfqgb5OENzVJWBK+aEOr5Ey3JGQS6yHfycw1H4hLKajyTaoXCcFuF7qCejNCUILAsm8&#10;6sBvThbqrFc5I3XFPsBxvLrMZgSaadUn6iqCzQtEIYBaMKQzZBwASTUCQFdqK+FFCfgAmIOQegS7&#10;WIAaZQRAXOmYjpFLW1+t/RyM0brxWOT6cp4AQM7bovPJ6FWm02VI4J6k/VLqb7m31Tb06fubGraH&#10;N8/aczdtsg/lzn7xzL32+b4H7MuDD9sXhx62r489Zt+eesq+fe4Zu/DGCbv47nP293dfsItvHLev&#10;X9xjz0oh3rBWL2E9e8PD+s9J8PBCRv35sMsoFjDKAMO6Ibm+tPEBQdoCyRjTNzAcVODMDENDN9tm&#10;CYyNEgKL8nZCaMw00BMEZxbkUc4GECJ+MMLb1soLJEXdqZOn7E+ffmzf/e0LO/PNX+y8FNzZbz8T&#10;+D6xPwlujBrB/vLH9+2Pgt6H77xkv3v9tH3y3quh/tG7ZKh6Q9vesL98+q794YO37as/f2qf/+kT&#10;+/yzP9iq//Xf39p//P1z+/Zv79tHH75gR44/Zvc8eJNt37lJ8CJvF+17KD0U2YTqM0H5uTqjA8Rd&#10;4ZDiRvBb6Qbj0roa3LCF8bhkYNkp9bczGqK2cVMIlSGO798AIKP9DlVHWx+QA3ZeB4au/FjX3d0b&#10;jhmggVb3OLcUBTdvFXQA0+Xe3cgcfj421w34EY7iQHQ4EqAMwLD1grUDDXP4MXrEh8xxHNcAdpzX&#10;k5sCU7ZT4pIvLq+TqtYfiF5dfb+0cfI99+gFQEm7JzaoPx1/rhB5r31DMOrwkP50QyH2ryvRETLB&#10;tEgBxetr5AZXBWuqEAgL8qwBAOZmWFtuli3kFNntWVVyf2vtGAowtd4OpcoNTovZs4Xt9lrDgD3b&#10;3G0HB3rtyPpJe0nq7u07r7V3794dyjdvvcpeF+yeu2a9nbxyyU7vXGcnr1q2lwXF12+9Rm7wJnto&#10;7YRdNyyXV2DbKgBuEui29UYdILTxofiu6oliAa+Wm7yrP267Bb/dUoaovysFvGuk+q6WursmoVIP&#10;+U4BcYeWUYBBBQp+2+T2b9G6jdp/g1zNjfFG2yAlDNgA3fqWRlsSgFCCswIG4GM9CnGmtjLAb0og&#10;nKytsGl9X7jMk/W4xyq1nnJeaove4gnBb1JqCzABO1xbStxUAOjrHYhuDjfANqP7oc46LPTyyhyQ&#10;vs0ByPEOUkJlGHUyKhU60lBlhL5M6XMvSDEzfeeVw912/4Y527Njwd69f7deVjfY53ul/g4/EgD4&#10;5ZFH7ZuTT9oPL+6X+jts516X8nvrpP36u+ftl7eetW+kCA/escs2TAzbmNRdGNEh7y64ulJ/noko&#10;CokZDusAIcDjvzkptUeHyMjweFCOS8t6fuQNrVtPeIue88X18nIWjbjAybklm9P2CalADG7MC4gR&#10;K/RcrN2o5+WqMDXE448+Yq+8eNo++/T39o3U21/+9IF9+pFg97vX7eP337J333jJPnjnVXvzldOy&#10;Z+3VF0/Y6y+dstdUvv368/bumy+G8oO3X7Hfv/26ffrhe/bR++/qHL+3Vd9+o5P94RV78eUDtnff&#10;fXbdzVfb1qu22vot3IzeBDP07EYP4oBUCYBCEXqv7wD5/1UCQ5QeBgi9DZD2PA99Qf1hxP95YgJA&#10;FYKYiSVMXoMe3r7BodCWh5sbenQFOupAD/XnIEQZsi0kaeRtpB+FGMRFgCXIRG5sNMkQCpBxva7U&#10;gB2gAmYOu5UApMSFZjvbXMEBMkrO4YDjnNQBm7chAj3Mocd2V4ycCwAyVM/hD/h79bkxvgdgiPXK&#10;+FxRvBXBqFKFg4PGPKxMgekA7JaR+qpTEOjUg9RcXR7CX5rzcq0pO8sactKtMyvTNqQV2sPpNXZw&#10;TY0dSWsUBFvsaEazncxulwLssBcqEna6odMOtLXZwakBgW6DvXXbTnvr1qtD6AsApP0PF/jZq9fa&#10;8W3zdnTrnD0rNfjC9dvt8PZle3hh1G4Z7w6hMBvkBq/vbAgKkM6QoAC7IhDuGmRkiIDY02TXyU3e&#10;qXU7pOZ2CXYBfKpvi9fblW2xoAp3AD499NtbY7a9rdk2CQzrBamNWt6gz7yuQa5wrM6WBZElwWNR&#10;MFrUPijAKSkpVN880MONRfWtAOCkFPNUEn7YlCAzI8hMq5wjBEbuMAb4gBKqzMFHyTJu78o620bp&#10;oV0BPcyVoCtAgOcwxFjmHAG0uhYlPb7EFRIuMy5lSszhhMqFTilgXh5j3fbE5il7/pZt9uGjN9on&#10;j91kf376bvt8/wNyhe8PAPz+2aftxxcP2MXXj9kv75y2C++ctH+8/4L9/e0X7ItnD9gj111pU4N6&#10;lvqHBCp5ePpfRsHPEeyAn6fAuryOtPgjAXz8Pyf1LC+v1TOk52ZRQEP1zc1L3c3peQopsBYD/OYF&#10;uZlFucTiBB2scwIktihYLq3T87XlKj13W/T8bLO77rrdTh0/Yh+897Z9/OG79u5brwh8rwh0zwl6&#10;L9gbLz9vzx4/ZM+eOGyH9u2x/XuesOOH99vzp46FRKtvvPqiwHja3nrpBfvdG6/Z6y+/ZO+88aat&#10;euvN07b/wON2x503yCUlRZVuYMMGm5EvPjk/J4kK5ASWJJyAobu9QI+6g9Dd38giqkN04AcIcYGp&#10;L6zVFyLw+QgOSgDANYAfHR0Jub0AEPgBOoz2vlhjc6izPoTByGjzA4AoQJQqMMWVXpdUYcTwec8u&#10;BtCWdV9ADhA5DAEZBuyCOmMEixQa+7NMnf0AGsexnx+DOeCoAz6uyfWpsw0YUweGQDQEPsvIROMv&#10;AJQg0KPE+M779f33A0G5GrQBEpnfT/LTJPwwQmGG+vtsqK/b+jrbrEsPWVwPdKywUPDLtpacbGvO&#10;z7YhLe9ILbZ9mTE7IdUHAI9mtNiR9GY7mh63E7kt9lJlt73c2GMH9F0fGuuTwlsv8F1t79x2TTDc&#10;XwCI24sCBICA8Mj2BTt25To7tmOdPbE4YXcKnldLBW4S4DYkYrY50RgpQCk/enuxq6UOCYzekai3&#10;awVIALhdsNst13dnZ0tQgFcKetvl+u0Q5HZKFWLUt0vpbRJENggOG7V9vcCxXgAMEJQSnpXCm9JL&#10;YE4ginqAaReUogJ2gl9Qg1oGfrjA41VlIY5wUed2ABJawz4sj9UKmnKFifEDSA4o7Lfqb5hzJgEZ&#10;rQOSuLS4zsQOXgahQxBbqQDpCAG0AbiyS+5vEoLTrTq+pdaW+V5HuuzepRE7fu2yvfvA7gDAz56+&#10;I7jAXx18yL469Ij99fgTUoBP2DkpwJ/k/v7jvRft5/eftX999Ir9x+9etb8cP2CP3XSdTdHzK5WG&#10;0Jmapqc3cnld+QFAjHVAEIuAGGV/XlhctPUkPREEibog1IUMMPML64IFGCbVH3HF8/ISaRNcXLvZ&#10;ltczSGKHrdu4w9ZvujKoRp69zZs22Y033GDP7Hnanjt9wp5/7kQA27PHDtupo4fs6ccesgfvu8fu&#10;u+due/ShB+2Zp5+ypx5/1Pbv3WNHDx+040cP2wnZ6SOH7IWTJ+3UseP20vMv2KpHdeDOa64SrZd0&#10;s/Mir1RbMmsKUEJN8WD6Q8k6sj3gkjHOd2r2cpiKd4zg/hLdvaAPuU4SeOOWHbZx83bbuGmrPtA6&#10;m8T/FyC9V5PGfaxPXypuL4BrF+Dc/cXdpaTjg97fuBRgq5a7evusp38w3AspeIDIBF33sqnZGZue&#10;nRW0liXDeRMt2ezcrC0sREPMsLl5lplhLcrVB5TI67e8vCQ4RuBjPaB0hcgyAKTkODotKAEjUKRk&#10;GQhyvs1bUHv0EG8LnSiMGqEThI6SjRvZxhC4DeGPsiDgEvs3wvfMH0vfOyUdIvzxiMIH9J36XihJ&#10;fsA8rAN9vXI/BMdRKcaeTutPSDU31FpjSaG1lRRbbXam1aanWWt2js0XV9qtmTV2KCVmp1Kb7Vh6&#10;o+AXs+NyhY+qfiC1zo7kNNrzNV32XHufHRVon900b69et9XevPkqe/umqwTBXfaGyjdv2Wmv33iV&#10;FOJGO7Jlwfaun7JnNs3a/s3z9tTaKbtDANw53BEU4OauJtsK3AQ/ym1yiWn/Y4jcVVJ/V+Eit9ba&#10;VVIzV3bG7MoObZPS26qHnRIVSIk5DLcKHgAQWy/3cUMTEGywZX12bKGu2qYBoMBCOa99FgQQAIgS&#10;pJwVHIHftNThWFVpUIMoPpZD3KDAMwtwtB4gTsv9nANgAuyEzjeua2BzLU3aL2Yzuge2TUmFzsnd&#10;naiXYhTQZrSN9ZNaT53xww46zOHooMRV9t5jyjHB1NsCqQPGyY4Wm+vSC6a3zW6c6rcDVy/Zq3ds&#10;tw8fu9nee+g6+2zPnfb1M/fY1/ul/qQCvxQI/3pqj5179ahdfPOE/fz2s/bPj162//rwBfvXBy/b&#10;p8cO2u3yXsbDcxl1vgE1V3q4vyEMRiqvr1f/u36aYfQfHR5Lhm4tBFuSomPyflLLLUg0zC5IENEx&#10;qvVhLhCVM3KBZwU/ssBgCwLj8jI5OaOe4s2br5SA2RoU44xASbD0smDIkNR77r7bHpNbfOCZZ+zA&#10;3r322EMP2V233Wa333Kr3XbrrXbXnXfag/c/ICDeb3sef9qeeuxJ2/vkHnvmqb22TyV24vAxO7r/&#10;sK3avG2LoLcUbHEtcTi4ryi4SJXQnobq84Z56qx3OEZ1fWFTkfrDBZ4iu8OSPti6zQGAm/XAr5eU&#10;BX7kAENaTwqUPNwMVePBpqMDNYd7G3p3k+4uig8LbX7tHWGEByBM9Emm4zIKzKg+VCSqdWH9WpsQ&#10;3CZlYxPjNjY5bpMz+jFVHxgeFDB7pKaklEYB56DuQzDU5wBaKDzAt3EjtjHAjHWAzw3IufuKgqOH&#10;2bf5OleOoS4DngF4+kFJdbWkH5LQF3qHCZFh3VpBcEF/mhD/pz8a5m9W4AfwCPqmsye4+4Bff8DR&#10;oVGbGNMfUADs7ZUqTrRZQg9jc1W5NRTlW5x5XXOyLJaVZV05BbacW2b3C3AnM1rtZJoAmIECjAWj&#10;fiSz0Q5nNdqzpW32bFOPnewbtGeXpuzN67YLelfaq9dusdevv1IQvNbevmWXvXXzTnstQHCTHRL4&#10;9guA+zbN2VPrZ8L44Osmum1Ln8DXSwaXCH5bpQK3CnrbwqgQgVAKZofAt6NDqq5drrLKHe0CnMCz&#10;WW7fFkFrqwBIuVm2SesoNwgE6wWNAD/ZUq0Um2xJ0FkUlOalAHF36QjBFlFVgkgEwKrIDVYd817i&#10;Ca0DgrM6N+uAIW4wnSKzcjknAaWuAeCwaZQmcFOdclLgDdtVAj/fB2PZDQASNA0EAd6I7gcl6OoQ&#10;AAb3WdcLANS9oCS9PRAwTkvpL/cm7MqBTntYL5+Xb9th7z94nX36xK328eO32F/23mVf7b07AJB8&#10;jt8df8rOvXbMzr9+PLi/APAf7z5n//zd8/bXl47aU3fcYnN6ngdXKDuAh0Xp2KjTFDNm/X2RR0Iv&#10;8ITU4sz0ggCl/zDqTsBaWua/L3Wncn4tmaCiwQwwgnJxSXAUD+YEQWytILhO8Fsv95eSHmPaD3GX&#10;Ca+hN5lwmhl5nKSc2yRFeMN1N9gdt91hN914k91y8y12y003a/l2u/OOO6UWb7R777rHHrjrAdn9&#10;9ugDj9iD9zwoExhljz34qD1830O2akEydWoOeAkgAX604UU9vt72R4kBwKACJyfDeF+SD0xIZREX&#10;iALEHY4ACO03BADiz68V/GgQRQqTAwwA9ku5uPvqCQpoz0P9ATs3hyF1hrjRy0sHASUA5H6AHzat&#10;+weAfJZZGSoQNTgi+A0JEn1DAuBgr+Cp8/R3C559AYoj41KgUk/jUxO6R3qupgSvKJMzMAOEGIoQ&#10;ZQfoqLOdurcXso79AvC0H8vL+vE36McHcoTAECqzVj8wxrLbeu3DW5NYQEIOACBvXeDn4KOjJxqL&#10;SSS+XkByh8f4QzIfsFxgANjZFreW+trI/S0uCD3A1ZnpFs/KsZH8UtuRXWWPATgB8HhaU1B/9AAf&#10;Sq0XBBvteE6LHc9usRdLO+3Fuh47Hu+yZ2fG7O1dUoA37LDf33mdvX/bbnvnpmukBnfauzfvstev&#10;22EvavuJ7WvtoOD3zIYZe3RxzO5dGLEbpnptx5BUigAHAN1wiTdK6W3tFgQxucObW+psU1zQa6m3&#10;bQLgesFngxTXJoFwi1TfsiC0qRnwVQdbJ1srMGDrBKkFAQ/wAcAllYuUuL6CGa7vrCAzUyu1pu9n&#10;Iab1cpVnAZEACPwC8AQcepABIDCk4wTXGQjO0SNcXxkUn0MtKL4k/FgGfgCOOjBkG/tgHOfrwhjf&#10;4DZH0MP99U4QzN1pD8EBet726G7xvBTg5v5Ou2NuSK7vhgC/Tx69yT6W/enp2+2LfffYl8/cZ1/L&#10;/QV+5188ZD+9dSqADwD+5+9ftv/j47fshzdetD133Wbr5BExtzSRFwCP0R/e48vyJSgG1Sc1SMCz&#10;ADg3uyzwJUNd9F9eENCIgkC1LSxLFOg5YOx+6NxYp/+56ssqGfc7S2eI9gd4PBOIAp4RRMKmzTsC&#10;AOlNpueY9FkjYwgbcUd8Yiz/ZnlZV++81q7ZdV2YQO3uu++1e+653+5Sef99D9rdt2rdbXfZnbfc&#10;YXfcLDjeeqfU4l1220232R233G6rpuYJbAZm8vmTqaxQfcHVRfl5e5S+CAAIEPvHpaYmBccpua/T&#10;kzaoh3VcChDwAU8Iv27jdn14fVB9IUDQ1R/xQT29hLhcDm9p74g6OXB5HXiovoaYlIzAFzo9pPrC&#10;2N4kAHHJh3UfGEqUNNyTcnHHpPwm9DmmBb9J4CeojekeJ2YZt6x7l/Ibndb9j8mdHBZ4MYEQMA5o&#10;W/+g1OFgvwA0Gv4AnpUZiU8dxeegor4ShqhAlJ8rQJajbXKnkwAMyU6l/jB+5OiNKehJEfPW9GBo&#10;rof6A34JfTdk3wWGgDHEZ+lPMK2XzrC+xy59N3SCdEoRxPXwtOnhjqMAi/OtqbTQmqQCu/OLbKaw&#10;wm7IqrWnUhvsdJpAl9FsR+X6HklrkPsbsxNZzXYiu1VKMG4nWM5vsmcbEvbSzLi9um2dvS0X+P07&#10;dtvbN1xt79yw0966/ip798Zr7J2brxEcr7YXr91qJ3estWfWT9tjyxN299yw7aYjZDQRlB9tgOta&#10;60J9PSM5gF7I5ixl2NlsGwWaDbJ1As0mAW9rmwApA4jrY1W2sbkmJEtY3yjI1ZULdJW2DAilBtdr&#10;/bIAAvxQgXPVFTZXUynQCXZaP0MHR5Vc3RqBsVFubV2t1mlfqS2gB+woRytLLrm/AHFGIAR6uL6o&#10;wSmtm5c6G9d1HH5AzYEHAAGdAxGjvlINhm2C3kxrUxJ4UXvgYmdrWB+tA4xRRwu9zICQdeQfpCSu&#10;cGNfp10/OWj7rlpr791/vX380E32+wdvsD89eYd9sRfX9wH79tjj9v2Jp+zMqWfswsvH7B/vvRDA&#10;9z8/fcP+16ev27m3T9vzTz1qWyRQpgS0Mf3nwn8MDy+p+ih54foLeXBA+zD2V0CanpzXf5n41ysF&#10;wO2qSwCsJa2VvKRlwU7nJQM87Xsz8xIL4sIGubfrN8obkjCKeofl/iafCY+l3UyMrI7DBabXOKTR&#10;Gp0JgyL6BeB+3QuDJOYE2EWJh6UNm233DTfbrYLb3VJ4zCD5wP0PB5V37x33CIR3BgDedcfdduvN&#10;t9mN190oBXmjrQJ6wwTUSgVOof7okBAQUXmEZdAAPwTwBEHqrB/U+kGtI/ML5bC+HKTtBOP69EDz&#10;Yddv2ha6tYkDnNE2JkIZJqOxvuCg+gSyrh4pm0RC4Etc6t111dfU3GJ19U1aTy9wdxjXSwcJ8MOi&#10;9khBQBACvFwf+A2OEzuna8jV7R3os77hAQFPP+gMqlXQltob0/Lk3IzW6S1H9uqpsQBAVOGAgDg0&#10;NKB77L3kngNpV6pAGzcAgIc8afpcwIgxurTVMXojJFsFYlrHSA4SHMzPLV96s+EKuzsMAAkfmBDU&#10;2M8Dt6n7H84zPwNFYExqLAaj9+r769L319baYq2tcWttabZ2WUL1dj1o7VI4HZUV1lpSbN3FRbZc&#10;UG735eDuxu35NXEpQHp+43ZU6o+xwKeyVBf46Bh5VkrwaEa9PV+VsFOdPfaK1MG71263927dKdf3&#10;mqD63rxOrvCNO+2DWyMovn+HHsL7b7HTOzfZ/g3zdv/cSMgFuH2g3a4c7JZ12WbaAftabVMibhsT&#10;zSGV1YZ2gpm1LOhtCBYLoS3bCG8REDcJgAARWxT4IquwhaStl0JcCxQFJ9r+ZirLbFYvgDkpQjpA&#10;cIOnBUDCXqaq5QILgpNVlXKDBTEpL0DnHSG0A7KMAmSZtj/c3lmBZ0rr5qTEZgWssRoBSVDDAB7t&#10;gcDNgeglsHMArlSHIZFqcH8jN9h7jD1MhvUkZSCJAkkYJnG/9RlDvkF9D8uJdts50m/3L43bizdv&#10;tg8fus7++PjN9ucnbgvzLH935BH7Rvb1oYft7Om99ssbJ+w/33vR/vXxa/bfn7xm/7c/v2O/vPey&#10;vbLvEbtms7wzeWVTY2LAhDwpOjdRWUnw8SLGgGHULBMF5JMNZlEqb6OgtnnTVQF+Swv6jwuIS4Lf&#10;wpJc2o07QsfGPMkOBMDFtVvlGcrwgJIQXBIjQjv4wrrwPPizARw9bGZ4ZEriZNz6BvRMCIDdElF9&#10;Q4IiiVdljChZTCpIZnK8+eY7wvS1dwt49wiAd9yqZam+m2+6JSRAueH6G+2anbtsFXnzgCDwm16k&#10;53c+pIgHbv2joq2sb1SupkDXJwBSD66n1CBuJ2oRA0Bkdp2Z04eA/JK3USwgqnDWmBbP8/Hh+rZ3&#10;dso6BMFui+uBbY63yKI2v6ZmPcyhLRB3uF1uMQpR7vLgkIA2HNQpbY+0NdKjjOJEXgNAVFxHT6c1&#10;xRutUdagP1eD3qotnS0CnIBBUgSdY3hc0j4YUB8NxwHAnoGeoAJ7+gRnKVJccuC8Up0muhh6Jlda&#10;JWoWKGJ8Nlz7MIpDfxQCuX3Y2rgkPBB0APIDI/lZntWPHKk63O+5AD+MP19wdZPrUaCTejmFCdC7&#10;pIrb9bJoabKmppjukwmQ2q1fsO7v7rLhgV7r6Wiz3roG6xIEu0sKbXtRpT2e2WDH5Po+d4Usq91O&#10;ZTbb8dSYncxoslOy4+mNdixLpdQgdjI3bsdK4vZS94i9u22TQLfDPrjrBnv/drnCSfC9d9Mu++Tu&#10;m+zTe26xPz5wu717y7X23I5N9uTylFTgSBj1sSnRalt62gW9uG3pbQ3g2yTVt6WrJQQxUw+5/gRD&#10;yvV6yIHg5vYmWy8AEOayVkpvpro0lGvlFlIuC0pLggRKcE4QW5CbuyCo4f4uyHB957RtXGCj/W8h&#10;JlVVIbUnCFIn9AX40e6HCgSAlLjBHMO2aanIKdxTQWpcEB2XshzVdzouCE7Ipaa9b1TrRqQ6gRuQ&#10;W6kKKVGL7AMssShc5nJPsvcY49pGqq9C+wjYUrZhgibGJTdJgbbpJdDTauukFm+eHLIjO5ft40eu&#10;tQ8f2W1fPHOHfbX3Tvvrwfvtu6OP2vcnn7Jzz++zn984Zv/zo1ftXx+8Yv/66DX733943f6p5Xf2&#10;PWHXbZXyGxmwidDeR/PUfFB1/F/p3CDkilEf3ibNSzi08Um18d8Nqm0dns02AYz/M67tFmOoG6Bb&#10;VJ3eXEqWgSG5/xZ0HABcuw4QAs3IG3KhQGcIWaJp+/OkCrQFhuF1sj4SLBCoPSnBJkBSTk0t2Ow0&#10;97bBtm5lOOpO27XzujDU9dpd14eZF29mzP/1t9hNgiHzeq9C/QG7kEE5aa7seoaG5CrK9ZVR7xU4&#10;MI9PcxABQiBEry8fHNpPSg2iDHGZaU8EDJddXqmWDsGkrVXwa4mspdUam+JW39B4qeMD+OAad3VH&#10;gAGAnM87YFB/EfyiESe0Rw6OD1lnbyLAr7S8xPJLCixPrmBRebEVV5RYld769U26RlxKiXkz9Cbt&#10;6pF73d1pCVk37WiCS0IQAdiAj3vw+2YZiwDdcWmZew1gp60uCUSHYrfuf0A/WJQ9F7U3E6DHj43x&#10;h5rV9zU7F6lFGnpJh8Ufj4Hn5AOc1kuKt/CA1G9Xl+63U/fd1WltbS3WIdC1d7Ran64/KXVKGMOi&#10;vovJsRGb6Oqy/upqGykttWsLqm1PugCY3mSnU+N2OqNFMJSrS9sfQdBSgADxpMB3VG7y8QDFZnsp&#10;r8VeiPXaK1Nz9rtrBMAbd9kHN19rv5P6A4LvXC/1p+UPb7/ePrrrJvvj/bfZp/fdai/fcKU9s2XR&#10;7pjot6vo/JDLu0kuL+mptjCWl6Fsqq+Xm7sstbOuXZBrbbB1LOuBX686QGSkB+N9yf+3IDd0rYA4&#10;W1suRVdmS42kxqrQNsFQ+9Dji+ILpUAS2v4EPjo+5nCFBSxsskoAqyizieryALzg7qLCBMKRiuIA&#10;PmA4KeBN01mhYyfoqJCN6tix6spgwzrHlJQ2gHPl521+7vZirvxcBQI7wAcIMe/h9XWUnoAVCKL+&#10;pmK6l1aBv6vRdg132Z7tS/beA9fJ3b3N/vj0rfa1wPf9kYftrwcesL8desTOntpjP79y1P757nP2&#10;vz95UxB80/7HB6/a//jwFfviuUN2384rbX5yzMbkTYwJbqSzmpleCv/Raf3Wo/ov8QJGEc5L4PC/&#10;nJtdsLUC1Fpe4Os2JSEWpbUiZAXVxjLt/5u2XhU6Qbds3ykIepOY9pcAYD/U34aNAmRoKpLXqGNQ&#10;gbPTCwGGnI/0WcAP4HmKLdzhkF6LtkGBb1iwZgwyqfbH9WyhGok9DPdCpmkBGrd6u+7jhutvtRtv&#10;kAt8w61hXP8q4AbsQvufHhqyOrMO5edlL72tAl+/3M5uHkC5rwNSgBgAZPjKPBASxen8mFvcqBsj&#10;fGYy7A+4vIfXw1oAXmt7mzW3xIMCbG3vEABbAvgo461SXQkCnbuCShzU9XF7uR7B2bNSqw4/BlLj&#10;fg9PTljXYI81t8etXC5QXmGeZeRmWlpOuqVmpdma9BTLzs8LlpmbY8XlZVZcUmTl5aVWE+Y/rde9&#10;NVqTVBVwbu+QSu0gFCcCXIBwn6Aot7OdjMuknA/3SPtlIkAycpP7I2AKjJQBoJ291t0l17pH34eM&#10;HjT+aAAwtH/QWLxMiiC581J6hB8Q20e6K4a8URJ71UM7qAAI/DAyQhMQPTTUbxP6w86Oz9mC/qiL&#10;AuicXPwF2jKbm225pt5uzamxw3J3j8nNfTYzbi/mtAXwofpOCIrH5fqyfGRNnZalBAXB59gvq82e&#10;LWy1U7Eee3tq0d7ettne3bXD3hX43pPa+73g9951QHCXfXznTVKDN9of7rvZPnvoTnv9hp1yh+cE&#10;we6Q/RkXeEmqbnOCVFi0C0ZKcL1AuEEuMZmcSWVPhhdS3C82S+GxTkBcFAi8nBMM5mJyTaWS5gUH&#10;skHPqQxD3YJFQ+CCAkwCcCZYZQAiPcCsZ/hbCH1RCfQmaspsWsu4v6OVgFB12ZBenmNSixiqD5tp&#10;EKCAn/43QdUJbkAOl3emMVJ8E3rhst7bBgP86gFaXegJdtitBCFwDG6vPvsELq8sZKqO63N11tuV&#10;w6325OYZe+ve3XJ7b7TP99xiXxy61749/pj9/Nwz9sOJp+yn5w/Yr68et19fP2n/+e6L9l8fvGb/&#10;fO9V+9/vv2LnXjhkx+++2TbPzQV3Fm+Fjo3QpscMboIIIJqnM1MvZGC0FncW6AkoGzbtCF7e7MJ6&#10;gW2HbdxylYCH6hMAGfWRdHnXbdguCO6Ua7o5MMFVIdumZwmDIfSO2ECVcqVRlFi4NmoQGOr5AHp9&#10;fQzNS6bUV8ncIyi/ISCo5wgQkmSVOUbGZZOCIDY7K5ExT4gNwN5iW7eQhWm37brmRqnCJABRfIAP&#10;CFJ3KFJ31ddL3jlZDz2pxJ6NRL2vBEsykHlGH4BcXgBwUm+RAfx0wSIhILQJJEAAqLW2tVtDY5PF&#10;pMIaGmOhbGyms4M2vwYpwFiAY1tHh7XJRe6WSuvu6xXlGd9LuA3D3PR2WIurLfeRRAv6oYhF7Nf9&#10;tcrVatAfsLC4wLIEv4ycDEvLTrc0ATA1EwimWkp6mqVlar0sJyfbMjLSLDMz3XKys6yoqMBKyoqt&#10;XG5SZVWVVdfUympUrxaYm3X/bWGe1CYpyJZW7lNKrFuudVcUlE2nBaBE8aIMwzatT3T2CGhyl7sE&#10;yKQRSzWlF8Wc7n9efzTmAfEEqAx1I9A5yvXXoT9AlPeQSZCo0+PbJ/ABRtoDR6X2xqUYp/Q2XNB3&#10;sVZ/KrJJL06O27K+v23NrXZ/Tp2dFOBOZ8ft+ZxWwa3ZTgl0x9OkCgXGIym1yXpDAOBxOkJUogoZ&#10;L3wou97e6hizl/S/eHvLBnv3mu32rlxg2gDfve6qYL+/7Tr78M4b5A7fZF8+eo99/eSD9q7c5X2b&#10;5+zWsR7b0dduG+QKk4+PdFYbMD3clGRt3ihlSBmytlBKAU3WCVZSf7ONAkyD3NwWKa16ubGqk94q&#10;pLuvK4t6bJuAktRWsm2PIXEADaVHex9xf97Gh5s7JUU3pfWU4wBO4GOZcqRS7rDWT7IsmAHBYYKl&#10;pfTGBUDaAkNHCMoOuMlVnkYJSvGN6RjaBUNd20YF0REBdljgZX0An1Qraa7I9RfcYNlIvZSl7m1c&#10;26e1PNvSINWn76CVxK0xu2qk0x5YNx7mZPly7732t31329kjD9h3xx4V9PbbT88dsPMvHbL/fu9l&#10;+x/vvRLg9z8+fN3+5/uv2d9fOGZn9j1ur99+o+3Wy3Ee1SeIEJnBWF7m9KBzgxfzolxcohmITtgg&#10;qEUdGztU327LghhAm5ojvGWbFF3UsTEl2MwINgQ1T8wsheVJlaNyqenAGJZNyE0dlVJDbTJ3yMjI&#10;RFCWQHdKEMMzon3QR4wANJIqkGuQJAsDQxOhPZCcg8BvROcChKMTSQDKACCCiNElCyRZxTVfJtJi&#10;uz4Xn2eHbdtKujq5wLT9uctLGSm+YesaGLDuQakdPXA9Uhedeui6GHQ/OCDQoMToLY56fqM0NpKr&#10;uuCEpDOE5qZpH0skUEByE6VWUHQAr1ZvwDq9PQEfy9Rr6mpVjwVFiLrq6e+zVgCoclQPMb29NHQy&#10;ogR3N6TM0vL0tIivH5Cki7QrNrc0WmV1hZVVlFpBUb6lC3qpUn6Y11PS1lhufk5YTktLCQDMzs4M&#10;EGSZMlPrcnOzraAg1wqlJPPzcsI+1MtKy6xULmV5ebkVFxdbbY3AXddkdXX1Fo9L0QrmjGIhMSu9&#10;t/TiMnkRs7j16aXQ0z1gXQmpSXrDpZCjSY9wNwg30HcrmA3ou0bZofBQeqTA7+/vD7AbGkKJdoaO&#10;GuZqvTRrnH4/0mPNCKBhMqXZaVucnrLFkSG7RiB+Ml/KL7vJXsiUSe2dEuyeE9iey4zZyfQ6ub1V&#10;colr7VS2gKd1B1Q/kFqj9dUCYIMdzKix06Xt9mJrn70qtfnWhrX27u5t9rvbr7X3Bb6Pbt5tHwh2&#10;Hwl+f3nwTvvsgTvsc0Hws4fvstdv2mmPLU7ZtUNdoQd4oUOA6yRxaXVIhLpWDzkJSjcJgIBvQUrP&#10;c/mFbC4CCqALSq+pOihFgEjqe0qmxwxgkyKbEnDG5aZOAjfBZkTQQsUBMkqgFtryVKLQaMvDrR2t&#10;0jaBbVD/nWF5ECg278z4NxeWMkBMxwp6AGtAgB0UQId1TsbqMmxtSK75iO5pWFAbbijX+kobrCu1&#10;0cZKmY4V/MKwNkCI4sNweeX6zzY3yIXXNinCCbm9sz1NtrE/bg8uTdjz122zjx6+NWTp/vbAI/bD&#10;0Sfsp2efsV9OH7Azp/ba2Vfl9r73kv2f779u//3a8/br6SN25vEH7K933GQvCmh3js7aUr/+L4LJ&#10;lJ4dgDc4MG6D/frfTC9L6UVhW8x7w+yFGzcy3JOsRlfbgmAyLi9gdGL+EuCY14NnHwEEgIYZQqf6&#10;mMA2RMgbgdNSbv2DjCYZt4F+qc7hSevvG7H+3hEbHZaKE9Q8kzTteag3zkUECcu4uAPaD5D29IsH&#10;Y+KM6tzHtEBMOaBzkpeAvojQ/4CKXNocQD0zvyF0wGzQZ9m8eZcgyHQVAiBqj44QFCDtgUCP9j4A&#10;CAhRfMCvQ0qkmzGCo7T96SYFQOL+cEOnJGWJ/yNXIDM/9fXrOKkblFCn3EN3dVFNQA/g1ccaIuWX&#10;XM8+GIqKMsHsZv0DutaEQCuVuciwumhsMQkWMEaUMK/ogL7Yrq4+KcxWQbTeqvS2Li4tsowsAS0j&#10;1TKzpfZUskw9OzcrGPXMrIxLAMwT5KgDwXQpReoYIGQ5NXVN2A/LyspMqsd0wbFAoCy2/Px8gbFE&#10;KrLIysqkICsrrba2Vu51jaDYZK26vy59Hz1ykXt6BgIIcWtp5wNc4+OEHNAWQ5zfWGj3A45so+eX&#10;qS8BIGnwAwCljonbQi2SuHJ8imSqk1KBwHQ8vDjmBMD1sqv1Wzxe1GyngZ9U3Yv09AYXN2bPZzRI&#10;CdbbCZIjALy0Ojus+v6UKtufpuXMBjuSUWcH02vtKKNESlrsZE2rPS/36ZWNy3J/r7JPbrku2B/u&#10;utk+uvNG+/BWLcvN+uN9t9mf5Qq/d9u1dnjrst05NWg7elpssU1ubXudYCfQCYJLUji4vsAPlxfl&#10;t15u8lIryrAxxOKF/H2CCCmtqANMVCA2x9wfAiYdFtik4DUjeM3o/zAh8KHcghsL+GSjuLLaZ7iy&#10;PNiIgMcybmu/9gvuqaCHqptIKjp6bkcAqUp6boEfAcxDWgf4AvwArqAHAD1pwZAU7LAUKwAM84LI&#10;WM92oBeyOguCJDsICQ+k+kiTP8vnkfKdk+Ld2NdiN03125GrNtgfH6Wj42H766FH7Nujj9u50/uC&#10;/fraYfvl1YP2n28ct3+9dMT+eWK/nX3wXvvjzqvtlP5Pe4cG7M7+Mdvco//Y8IwN8PxIxOD6Dg9N&#10;2vTkclB4jMSgo27z5m3JNrptoaMjSmqwWXAS5Mam9DyS55MxvDR/MfJLqhDXVmKIcb5rN22zBcGU&#10;4W5ADNU2PS14JrPGhByCgnAUUjMd6sT7kVLLIcjYYNoROf8g+4f2PoFOJa7vmNTlhM45jrKUChym&#10;HVPgm5brPD1HKY90Zl2A35I+2/r1JEG5Rp9tt23bcoOt6h8dCcpvKMTIRerPOzyiEhhK+enLA359&#10;UhODowRITwYFGMJf5AoTMoN7OiR1SKdFQi5hu9xY1Bw9svV6m+HyAj9KrwNB2tuwAL5ub/Ojd3Ym&#10;dHRgAI9ocnp9UYCjuhZqE/h1CyZtbV0RAPXHrNEfGTc2KyczqLycPIFK8AN6rKOOsT5H64AcgMsS&#10;DB1wqECWfRsl66hnZqVatlzrLLnWlNk5OdpXQJVLzXKRlGdhYYGAmCtIMr2gwFgGFEulEuukDpm4&#10;aFAu8KCRWDKa4jIKPp3Vd0kb4FoCqMPokmhIHkP2AGIIf+nD/dX31JUIqhKAAr4xwXJcL4xp/RYA&#10;kcnpp+RSr5US3DU4bHsqE3Y8pc5eymiy1zLiAmGTPZdWby9JBZ4WAI+urrTDqyvsWHqNAFht+9aU&#10;C4DVtl/q8JC2H5YdS2+w0wLm0aw6218Ss6Ot3faWXk4f7twhNXilfXL7DfaxQPghnSKC4McC4h8E&#10;wk/vvNaev3q9PbY0btcPddqmBG18tQGCcy24e1J3UnKouwWBDQDOCwTM7btOIFwUGGbjpLCXygN8&#10;2nchzPmhZdVndTzjdumwmBSEZlSiosakoIAXbW4TUmosA7Eh2vgAlmxQcPR9AviAniBHOa51QC1k&#10;YVE5jDsNYLWdfUeAq85Byf7sgw3WShHKBmrKQgkAh+vlVidBCPzGmyIF6BMnUQd+YVkKeFqqdral&#10;xjbI9b26r82e2jhnH9x7s5058Kj9cPwJO3Nij104fdB+fkHge/mY/Sro/XTsaTv/9CP29f132utX&#10;bbUjszP25PCo3a0X7S55c+v08p0OMXXT1qcX5STxp4zDXdhgmzZcJShca1uk9DbJ3aXjgGQEhLTQ&#10;hraEhXAWuacynsfgiQlwqEGgBZhoDmPaXBIdTApEi1KTAUrahyFvS7rWjKA1IfeV9PjUySrNMr2+&#10;/VJ7PfLocHFRfsCM0LrQvBYU57oAPYA3NonLC/zmQ31yBjd8vY6JVN/s/BZbXN5ua9dfbesFvo0b&#10;GYfPvNw32Y7tQQESFBz19KIEUYCdfXKxBEDqkSIcCOAjqHhYqgLlh49NCQRDGiftTzYW4uVQfgQu&#10;N9HB0RYP8AN2uLiUKL7aerm99XVBAQI+AAj4euXyYsO6L67hsYQAkBxhADC090l9dPcSm6f7TfQa&#10;oTJxnauRsBe5KKhAeoFpCywulTqT64pL7MsoRCy/QO5tElSAD7VHmSML8JMavOwmC6CCYrrUZARA&#10;QTErRSXQBIDplpsHPCOY+nHpcrszs9J0rdzQxlhdXWUN9VK/TW2CWFdwbwlvIdSFSdEJovbUWZTY&#10;hhBQrT+aVF5/v9Rxb6dcCIK2aQPUy0Lf/6igF5SkYDomKA7prT86PmnzAuFVAyO2p6ZHoIvZS6mN&#10;SQA2yrScKTdYcDuVWmvHpQCPZ9RK8Ql8KQCQOUPq7VAG8YEN2i74pQqI2u+Z1Erbn1ltpxgtMjlm&#10;L29db+/s2mEf33St/emuWwIMP73rJoHwWvvzPbvtjeu22KGt83bPdL9d1dtq6/Vgr+1kykkpteYk&#10;/BxqMjKvLNMx0t5oaxNxm6cdrF3qSGpvEuCt2BcFyJjdKbnLAHCOIWUCDG1tJCbAwqgKrRvVOnL6&#10;0es6pPWouCj2Tqb/DwbMXNFFozZIQ0UbXQQ4Rm4MoyS1j+/XX1UaucI6Z19VSYDlkODXW1ksxQf0&#10;cIV1L/UVwT2ekMJzAM4yX4hKMscA23GpvrH2Gltoqw25Ex9cnLTXbrrGzux71C4ee8p+Or1Hbu9+&#10;+8eLx+w/Xz1l54/vs28ffdD+fP2N9vryBjsuj+xeeVA36OW6fXzUlnkx6n8xqP9NN0k0unvlAg/a&#10;WsGKcJFtW6+xrVukjDbutK1yEbduIdEvwze32+wcaazk7k4SriUvT+JndILRX5GhBnFxu2jj7hMH&#10;hseD69szOCIujEkwSbEJZiREmJRiI1QF8JEmn1EkGMuky6ftj0QMtOv1EvM3ov+7FCHAdrjRiUIb&#10;5MQ0oXfrBN8IiBNy38en2GdjpPymtW2GcBop2A36PJuvlVt/nW3bfr3KG/WZpQBHpaJ6h3Tz/XJZ&#10;9TAl+si6jPspFaeyU1CipIOBIWUED88vMGh/IRmgqBvUw9UjGAWXN5Gw1g65vB3x0Bsba2m0Kv1B&#10;6uVG1OrPQ4lCqxUUa4Fha4u14PZ2dupafboOw9tG9WFmwxAZxgwuE+unOt3iDJ0Z1P0SGE2PMh0M&#10;HpZCOE2sqUFQpW2xQbCtDa52c2s8tDvWyB1tiDVadU2dVVbXWFm5ICmXtVAKDWABwfz8HMsTBAMQ&#10;tQ6oUeYml7H09Mg1xjgOaKalCYoBgtExDkDqEQSlHFWPrpFrFRX0PFdbY2NjaCMk4JoYK0aCYAyf&#10;u5LksVu26Q+pP6KWN+kFsKTvnuFvfXqTD0j9DQNAucbjBIYnhyyFSH7+pLxEVJ/SH3STfqOHatvt&#10;ZYHsLQHweVxf2YtaflEK8EVB8HmB7lkgJ1V4VIA7klol0FXZPrm+hzLr7YiU4BFtwxU+oPpeucgH&#10;VH86r8GerGy2Z3X9tzYt2xtXbrDf6WH9A50hd+y2T2R/uPcm++D2a+20VOBTSyN241iPoCxF0t4e&#10;XL2l9lho1wsZmwn6jVVIDdXYUleT+UTmlFNyl730EJF5HUsZZljTuehoAHDAz0dTXAo7EcRQdwFo&#10;gCxpQIz1bqyL9gF6ALBR+wDDCI64vQNSjlHbn64noAG63qpigbDEeiuKgps7KKU5BAgFP1LZM5vb&#10;YICh7o37leILbq+uhbIc1b5TUoPTejmMJ+psuaPe7hgbsNdv2m1/e+Ih+0Wg++XUPvv59DP2jxN7&#10;7dyhJ+zrR+6zP161y96bWW/HOoftoY4Bu0mu7naBY0ke0qS8vCE8NwmZkWE8jx4bliJct7TWrtx8&#10;te3YvNO2A79NV8nVFSzkLtLWN4m6GhcfBLKe/mHr6hPgxAkmPcfr6uqOIh56+4ZCzC5CpL2zx1pb&#10;9SzGJWzkkbVIlLS1tVu7PDTGD9NWj/cTDaOTyyu3NkyqLuXo44J5vkcFUKAa2g71OTq7dd+DUTsg&#10;Sg/wAUFiCuldRhVOzpAHILKpWeYbwQ3eYBv0+TZt3SVXmnnJd9kGqdzNAuBm2gBpoITU3fpCmFO3&#10;V2+FXpVdK0BIOqwxGthljLNlSNuoHira+/jwPfpAuLz09BLc3Bhvsnr9oAQg1+nPVKk/V0VVeQBg&#10;BKU6a9QXE9OXFNcD0C4VRAosj/MjsHpeSojYIMYTEiQJ+EL7gB7k/gH9GAIfAcqE1ADCAMMeffnt&#10;LQJgs7UJwh26l06dm3AW3GPCVbjHKIYvGl/cKFe8qqriEgjp7KADBNChAgEfxvpiqTesQKoRc5gV&#10;FxcG1Ui7YGqqFCGg1DLAu9SpkgQhxjaOKSoqtJKSUqutrQ8dJrQHAjAH4VXbrw4Q3MIUokkIrtfL&#10;YFHuxwxtsPqupoiJ5DsTAOk9ZrJqArE5D1ll2Daqh2CT3sQPxBL2gmD3+6w2ezu31d7L77C30pvt&#10;rcy4vSE1+FpKvb2YEhMEY3YKN1eu8KH06tAZsj+lWnUpv4y6AL39sr2C416pxf15jfZUbq09XlQj&#10;l7jTTkuJPrs0b2/s2GwfSf19BAClBD+560Z74/oddmTznN01NWi7B/tsg5Q/YTGLzPQmkK3rbApt&#10;ezMoQEFuSspwQjAci5WHZSY2B4BjjRWqA7YoVAQA0m4G5FB4HlbiAPRQE8Dmig73lrp3XlzqxEgC&#10;kRLA9eu/O9ZQF9Qfxjq24/ZyTHd5ofVXlwYIrnR96fwAgmO6x2HdIxMY9dXKDQbwuLu6N09xNSob&#10;QcHK5R+TSz+pz7qup8lunhyw09deaV8IfucO77XzB/bY3/fvsfOPPGRf3HK9fbR+vf1udMZOJwZs&#10;X/uw3ds2InU9atPJ/8Yy01eMDNtgCKUalJs5alPyCJb0/9qoF+pGuZaLs2v1f2KI54ag0lBxiW4J&#10;mt6hAKB2PdstHfKw2snIRExsn569Dos1Er9L+FprqDc1t0VlU4vV1zfof12nZwtvRyyoj8uagzXG&#10;9Iw2AcVua2vV86kSeALV0H+gkg4Tro0C9EDnvkF5q6H9T3wIyVYEagHQR5lESpCMM5u0bXtQgtQ3&#10;Cu5btu+WC7zTlqVwN0sBrt+8W2CUAhwQzSMIDlknqk/g6+gGSF1B/fVIQtO2xxhfOj8Iah6RumAo&#10;WJ/eBtGYXqaljBIZ0InRJAABvmr9gar156vVnwyXtLyyLJTxtmZr1luhVTBC9WF9cp/9OsT1LepB&#10;Z7D0wiKxQMBvSteifbFfQIvi6zCu6bF2ALCPzpv+fn2BTIIewZJ7pByU20xws6faB6K0UzY2Rj24&#10;ZWUVVgYI5aoCPMCHGiwQ5ByCZXKfASUApKTjBAVICQwBXXChtT+lQ8/bESkxjomO4zzFVlmJGmwO&#10;vcZh/KVc11m5+muX5A4Lftu37gggpNy8aUtQgvzBp/V7TNLmpz88bjSBqz5+EyBOaRtzNyzo+7ir&#10;OWHH8xvto/QW+1NOwj7NbLdP0lvt47QW+31Ks32wutF+lyIYqv5ySJdVYycEuiNpdXYwpcYOCH5A&#10;b4+U3zNpBFVX296sOtsnCO5T+WRGpT2ZU2P7K+N2oEVusR6+N7dtsXf1AH9y6w3253tvtw9vu8Fe&#10;3bXNDmxYsLvGRm27lH+Yr1fu7bLUkU9gDgwXVZ+LRzAcqysVsOQ2Nkk9NZSFOtAjVf0oM7kJKGOC&#10;DbADdK76cH0dhrjAAA9wAT+HIDADaqg6tjn43IZ1XHCVdY6e8iJZ8aVtABAFCPCCqyvoDcl6a0rD&#10;NJaAD8WH+gN82ESAXE0AYGjvE5zZPiiVOK3PjhreKLtnfMhe2Hmlff3g/fbz3qfth0cfsa9vvsM+&#10;XX+VvdW/YKc7B+1orNMOxLrt8d5hu2FwytYPzUpRTVg/nYd6TicFktDGPDJqczOkh1uwTRt5iS6G&#10;seQTEhXDDDEjvZX27dTz1SzQddCOL6/ODQi26RlnvTc5MUqLZ7+9ozuAkLJD1ilItrS0W4u2t0kN&#10;NgqKgK+pUYJD8KurbbTamkaLNbBeIqgZxXgZpJTNOl9zayK0AToIaV+krdE7O1CAjDDBACI9vig+&#10;B9/cIslYtgl8VwcIogI3ywVeKwgurd8pRXidrWJicyY66hYgAGCrXNh4e1tQgAO8OeSOjtNblGzv&#10;I+sL+f4BCYbbS6dHe0c0Z0dzPB4UYK3+WAGAsgr9saprIxVI2dgcs1hzq1xl3GtRX64ThKexk94e&#10;EiiEUSUCH728hLmE6G9Z9IVHAAzxdSoJPh4QwEOaKKko4BbNnoZ7PioQjksNCQwy4Mc+mGegIdNK&#10;JNvbrKZa7rkgXVlRZiWoNCCXhGC+yrBOKhD4uQJ0CK6sO/yoowhTUlYHNQj8vG2QHuT0dICZp30E&#10;VwG4TeoUd5gklGR7mZqYDhDE/d3BdAKCISoQAM7PzuvNLWWuPzcKcEifzQHIsCXCY5jYmu9jQb/j&#10;zXrrHihoCND7Mq3Tvs7osq/TO+2rzIR9kdZhX2Uk7Mv0LvsspdM+Smu111Ma7IXUOjsK/NYIfGsq&#10;7ak0lUH51diTaRW2N7vOIR+i4QAAn4dJREFUnsmqsSdS2aZ1mQ32VGq1gFhje8ubbH9nn52W1/DG&#10;ts323u5r7KPbbrQPBMMXpA6fnJu1W3RfG7uabUmuHvBzFYj5MjGBCzKghxJEBQZFKAXoABxroI2v&#10;UiXrIghiuKDBDQVSVYKSYOdKD9gBPYx1fZWlYR2Q7Jd721uBK1sSFB0KD8D1VBSG/YILDBx1HpRe&#10;mCyprjwovgA+gW40LoUpN31IEASEl6a0FPwAIMoQQwGO07Ej2BMbybSft/d324nZWfvjddfb2Tvu&#10;sq927rIP5dK93il1XdFrJ3O77ER+wh6v7rXdAuEmiZilEf3eo1PWOUbnpdzd3j4blIfG5GCM5NhE&#10;z+zyoi0vAb9pG9GLkSkWyOiMmGmlKQlRoueoQ8cm9D8EeFhbEoAowGhoagRCoNfaRnZ2BgsQ8cEo&#10;Je0blJ2ElNZ16T9AvVOMwFpbmMKVMlJ/1BuBo8DXEItbTW2DhFLMKqobrF7rm3X+Vh3XI7d+RC45&#10;YTiDfNaJ+QBBjB5fenqB3uQMapBxx9suGW4wIFxcd6Wt3XSNrdt0rdZfAwCjxsqEYEA7IHn2EsT+&#10;DZBwgBT49O7OqmTsLZMXz4vIgtaAfH8pLWL7ojY4YvBE7+ZG3XSd3FzBT29NNzom6AwJbXIEOuuL&#10;7taPM6gfbkREjwIoo5EdzA7HyBLyfwEt1B+uL+qPL72jE/VHKAgQA8TDofeZZAvsSzJHercAICCM&#10;kjsyjnA0gM8hCDiDCeIoSd5ctFs0NxHXJ+VaUyUgVoSyVMqvrKwkjBqprhYgK8sDCDEHHwbYAJ63&#10;91Fn3UoXGIuUYFoIrYn2py0xzyoqKkIcIb27jM8EgtN6CazVi2HTus22mXGXclXWLqyzBf0eC4wb&#10;1svJ/9C0A5IhhnJyXG93fW+MfZ4cG7brEoP2eHGz/S610b7L6rSzWd12Nr3bzsi+T+uyHzJ77PvU&#10;hKzLvlzTZn/IaLW3SJiwJhZGkBASsy+lUiCstqflEj+t5aflHj8pKD6VXmWPa93j6fWColxiAfLR&#10;9Ep7uqjB9lQ32wG9ZJ4TrN/cvsXeuvYqe+f63XZ4/Vp7aHrSbh7stS3tzbZOShDVtyRobBQACfyl&#10;0wMjFAQILgsOGL3A81KMc3IhGSc7IfXks6h5ex/qj0wq/ZUllzpCgBewc7XnIKNEDWLUARslyg8A&#10;0mYHAKMeXTpPBDX9R7AhnWckJrjJ6xnGpWZZ9zCkY0YEvFGdc7ReKk/3NyTIAUfaAlF9wHJMAJzU&#10;87FZXtHNAsoDrb12MD5gL3dP2uuTy/ZK76Q9V9ttL5R02XM5HXY8s8MO5ffYo43jtqOTECgJA6lF&#10;/t/DA6qHgPlkG7F++xmBNCT+XcbVpbeVZpNJvTSZWoF2uSjRLs9AS7tcWz0DjXpGG+JyW5tlsaYw&#10;RLWmVl5dTa2VlZfrfypRQzt6mURNNaFe9VYhL6ZUL/HS0go9H3r+w/o6eVcNSdUXu+QCo/7oBEwI&#10;joySQgG2C6JYvLk9WLOUYV1dkzVo33i802JxhqxKvAxNikF6nuX6R50gtPmtDW7v0todNjPHSBNc&#10;ZEasMDKFhAxkmb4qwJC2wEVtm1vcYquAXycSV5QPnSECCm1xdEYw5jZKeID7q4dJIGF87wDthLjL&#10;cpNbGJDfSlucfH8pP9r4qvS2rdEfpaKi2EpKC/QF1gQAhiFv+pFRjAC2X8CakLqc1s2HBArrNgb4&#10;kYafsb40jKLegB/KjwZXIIjRDkHANeoQlQj4JqekIumdTqrGCalVMrKQedrh58ov6rChPUNus/4A&#10;gBCodhC609Yi+d6kH6FJP4KkOiE8DXV6SwneyXX1+kMDwpKSomAoQld9KwHo61jG3AV2EGLsl5mZ&#10;KWXIcob+QKXh2j1dXTaoeyNTzPzMom2QzN+g72nL+q16m2+29VLJqEGCWVGKo/S46aUwoN8wvN31&#10;8piSkRx2eKjfruwatEcqO+yNtJh9lR63b9Pa7GJWv/2Y1m3nM3rtp+wB+1EK8Md0INhhX8pF/kAA&#10;fDk1bifSyBlYawdWS/0JgA7BJ2VP4RanS/3JZX5M9qjsEUHxkbRKe0JK8OGMMnswu8QeKa2x43pZ&#10;PT8zZy9t2SAVuMn2Lc3ZA1IsuxPRFJcLbfW2LiEYCnKEvdAZQugLbvBarQvqsENwFAwXBRHg5xOZ&#10;L7Q3hTRRtPt5OnnMXWJKlB29ubi5GB0e3hbIMtADkNSjdXKJpd5wU4FgyMys/8KgXopj+l+M6z8x&#10;ouXxpphUndSegDiiZwC3uV9gxW2eiTfaTCwmFSgI6vONyoA0gc6bm5tta13Mbq5ssYfLE7avuNOe&#10;y++0l3I77VRpwg4Wt9qBzJgdy2q2U6QwK5C7W9Vvd3UIfj1jNqfnd1DfH+PfeZEP9I1Yb5cESs9Q&#10;UHdzc4yumJE3NWuTep6BXr+e907cXImWFnk9jHCiHbqiosqKS0qtRHDD8ov0/ApoJSVletGXWEFB&#10;kV7yBfpP49VEkQ/Us7N5+SMECvUSz9d/mQEE2jc/WpeTk2c52QXyomheKg1WVIiHJVBW1AqG8QDH&#10;mNxhoNjWQoYjqT4pRRQjKrJV6xq0rT7WKoFFVvhu69FnHZErjOEq0w6I0gN0wA/AzS9tCfCj9LbB&#10;zdt2hXLdxisjAHYILECQeq8enKGxiQC6aN6PaAY44v56tR13lVEaXT2SvLT3xUlc0JiM66N3tUxv&#10;iCK9DUqsVm9f6pT0yrYKlm16wwCbQakbwEogJb04AHB5PZMkrTUSrQ7qYUb9AUCUHj1DDkJCX6jT&#10;CeMABHwOPzpponJO+zB2EDc4AiDgW2kAECB6uqu+ft6eDGnT5xOsASJxe530UpN3T+sZnUECAoKb&#10;ASGdKKhDlCBtg7i9GGADdg4/wOjwo85235c4wtzc3PCHyszIlNIs09tQSlDfdZiEWr/H/OxySAtO&#10;XsFNGwRBGrHX68WR7BThz40N0e4pCA6oHBZwRukllgLcrt/vnqpWe0UP1J9SYva31DY7J+V3IaPH&#10;Lmb22nkpQeB3NqVN67qkEBP2Z6nAdwXL51LqwxC5o6kxO5BSa88Ihswqt1f2NKpQEHwKIKbV2aOC&#10;5JMZ9fZYeq09nFJhj8pVfjKz0h6TPZond7mkwZ5ua7P9g/12QF7GY329doe+52v04mGic8DH3L24&#10;wHSIADuGvFGyzt3jee3LZObM37ssKM4TSCzwkVEFEDInr09MThkCmMnD19Yc2v/cZrXM+umWRptr&#10;jwfweTuh9wq7OpzQ/5ge4QmAJ4ABvXGVwyhC2XjoJWYZF5tOE7m3ei4mpZzGQr3GpvTiXF9ebVeV&#10;19ntpY12X57UdV6bHctss2dlz61usufXNNnJzBZ7Ni1uL6xptoPZcdtXlLDHWsbsmgF5BfpfD+q/&#10;OsighX55bD09NqBnmFx9A31S/OOCnp4DQqQYQZRIJKxFHlq93MvGhiarra6zkiJgVBSgB7gwmmMK&#10;CgnqL7RsgSs9g/9wZjCaaTBe1jTd8LL2F7cvY6mpvMij4yg5JjdHcJQBwqxMPSPJ5bzcon8DI1ZW&#10;UmXVVfVBNdJuGI9HihAXu1llfQMZoxhWSxq9jhADzKgqQLh2ww7buuPaADnUHy4x8FvZHgj8HIir&#10;aPvrACp6OOgQwWhwDKY6MT0AkEmPACD7kQCAAGeP32vQW5Ce3Xr9cSprSq20vFASuNSqBEOUIO5w&#10;U3MsyrLS1S2wjcutnrZJuW9kiPU0OfNSNIMCbUjGqgeZRllABwQBoMMQlxfFByCBHl3nDIsLyk8/&#10;vEMRBRgGesuAnys9wEfJOszh5zCkjtHGyLK7CZ6bbyD84boCBFtampMgrAkgRA0CwaLCguASAzxG&#10;jDgAHXh5giUABIZRpwlthwy7K9KfhA6VPKupr9SLpjNAkEZsxkuSPJUofYJUN+qFsYEA8YXl4Aav&#10;hN+gjI6fEX1/47r3MQFwo85xW12rnRSs/iAV+HVqq/2Y0mW/ZA3Yz5n9djFdEBT4zmn9T6ntdi69&#10;3b7WA/hxWlPUKSIQnkxvCQDcL9snCO4T8PYKfAcyau2pNYJgap1UYZ09nR6zxwTHx6QMH0mtFBil&#10;GLPrBcMqeyi1wh7PrbbH8gXPqnbb09BlD9a12fU1DbZZ/6NluYRhyJuUH7F+weQCr2wjRA0SJL0Q&#10;3OD6UE7LxQSAwG4p0WoLHfEAQUoH4qKUJgbsSEiKAT0gGEAoWDoMAV5IWirgofSm9VsDvhl5MpTY&#10;uIA4UlsjsKE0SWFPx4tUYj3riUOMSS1W20BFuSBYY2tLq+ya4lq7La/OHsxtsGeyBTe9XE5JbZ/O&#10;TtjxjBY7HCaqarYjOe32fEqrvbaq2R7Ia7JdnYO2WcKA9t4+eWhdvKz1fxzW7zylZ3SC5p+RKevt&#10;HpDKExgTvfK+5H7W1+t/WaL/pLwVQa8gr9Dyc/X/zM7Xfy33kkrLzaNdO0//R/6bvMgjNZeWRkgX&#10;sGPkE2BLF+R4kQM7RkhFkQ9YWtqaAET2T03lxU9HoqCXkWcZ6bnBMjP0os8i4qI4QDA/tziAkXVY&#10;npaLixlmWhqsqgp3Wnypi4DYIncZVYhabKInWjBsl5rtTPRb7wBe5YKYAvQ2hg4RQIgBQMBHHfix&#10;TQpw2Mj2QtmnB2QAWEgF9unBIfEgNgQY9cX3CX4JqUVCXTCCmLF6Sf7auirBrsJq9dACwNKywuAK&#10;4/426Q/V3NoSlOOQ3vjTs2RrmLc5IsaXN9pauXTRwGe5vVKdQ/qB+3Ut4Be18wEqep1p6xM8xwVP&#10;ubs+WQqxgkAwKD8pVnqpASiNv3QAYN5pwx/mt8rP1+MSUwI/SuCIgvRJiUhQSozd0PBwGNubkBrs&#10;Uhl6kptoq2gIw9/KK+QyFBdYYZGkf65cBUafJF1d4Ogqkc4Vwm3442Rm6A2aniZo0p7oI0hywneH&#10;2qa9dUiKl2YBcqVt0A+8QQBcq8++Ti8O2vto18H1HeyXYpYBw1F9Z2NSkOPDQ7ak+769qctOZcTs&#10;wyvq7as1cfthdYf9sCZh5+UGA8ELGd12QSrw3Oo2wbHdvtUD+Fl6s71DDsFUqRIBkPmD9wtyAHBP&#10;Wo3UX3UA4Z4UucFyjZ9YLRdZLjMQRAk+rn0eFQCfFACfzo3JLa4TGKvtYYHxfqnHR3O0rrjJ7iuu&#10;s10llbZNoFiUGzovl5OsLuTzmxcU56X05gW5ZQKjO+k4SZrAtqxyTuADdgAQ2Dn8FgS4GX2PZFwG&#10;kACPdPIOuoXONpvVuinVp+SuTrcAPbYBPHqKL9uoIDelFx4WXGBBcFTQRuWNVlfZaAVptiptqJy4&#10;QLnA1dU2ITdySm7k5uIquyGrwh6h95zvTrY/vcFOrGm005mtdiq33Q7puz2Y3mgH0pvskJTf8dUt&#10;tjc/YTe2DtjcxJjNMBpI/8GRQf0PB0lgMGEThIogDvRsNjfqeZTKq6upD5EFNM0QblVYAFj035Jl&#10;Clx5ghvwy85CjeGqFglIevnm5F9SbisV3EoARgoPRcgyoV/AkOadqE0b6HEM+6akRGowM0NiIC1L&#10;50E9ansmkRUF2pcx9nlhmTIjHQ+IWNzIfQaAuN9YiaBYUVEtdVhnjTHcZdQhIkSeGiE6dJYIjD1S&#10;wAy7G5uQhzm7Lig+FODcAlDELd4a4De3KAVIsgNGfTAkrmug34anBLsx2gKBAL2rEYhwOzHa74Be&#10;FHTcGKyhEQDKDZS7i8W0jCtcW1+lfRuso6s9vLGI8UP5kSR1QQ/ukh7cKOtDlAOP0A16LxkWRtIA&#10;VJ+7u9QBIOoO0NFDTIgM8PMJVqZn5QLPSvnNRDPZ9ZKKSyAjISkQpPMD+LkSZBvLK1XgSnWI28yx&#10;QNBdadZHnSjD+qIHjGzVkXWFLNb19U1SvlVWXlliZRXFllfAcDtBUAoQ4GWhBGUeZ3h5nQCp5eys&#10;dP1ZSb4gpZiXoRdJscX0sCX6dJ9S4YOyGX1fpNCiY4QJZHCL5/QCmdFLAfDRxkOg9JC+O4zZ48ak&#10;Fma07qaGDntOD9uncn+/SRPkUjtknfYDlkJd8Eu6xT+mJOz7Ne32RVqLfZDSZC+tQQU22Qm5ZqgU&#10;hsjtkaJ7ck2lPXFFhR5oYCiTOtwrQD61ptae0EOOPSRXGOg9kVknk2ucUW0PplfZA1KDj2TU2OPa&#10;tievwW7PrbBNUiizxYU2I4BMV5bZVFU0h29IYaX/FhmaUXxLbXGZICeVtlZAWxbEloCbQEbJULil&#10;jlbBkVjDFu0nlSfAzXOMtk9r+5TU3az+yzP6T6PsJhtpV2y2af2vp2QsT0hFzTQ3hTK4sypH66Ty&#10;6uTWylhHMtSh8lIbKim2Aan3RHaWdRXl23hBoW3OLrEbc6rsLsKE9CI4JMV8ZHVVFF+Z0RAmp2JO&#10;lsNMTJVKFp64oNhkpwW/hws6bVv3iM3qhT4zrt+eDgypvNEhEghMyhPRi1v/PzoXKuiAKC5WqRew&#10;rgv0PHwrCuvC0+CFnKUyN0AqU+BJSwFQWs6U4hN81qyh2QavhTHwxLNGdUAWYKa6q0La/tgHCOIO&#10;Y7QJ+jF+XFSPjgecvg21mQEwdQyqk3M5bDk3APS2RVRiUIxSjmWl1VZTHXWu0KlCu2G3lG8rPc+d&#10;ZHMXt/SCIGxmeT25CFF9WySyxIk5eomjfodVPv6XbM9eMgaY+Tf66KjQgw54vPOBXlgCjWnTi7K6&#10;1AX1V66HHZe3pCTfKqvKQsgL4S7teuuSXZl5Q0YFvym5vUySsmnz9pAQEZBFLut0gEwEKnpoB4KL&#10;ixsM/Gjvo47yA4AovnUoILnQqMCgAAVROm1woenIYZ5ggAXwcGc9bMYVn6s8r7OeZYciyo9eZFxo&#10;7su3sZ9DNAR/JwOxCa6mpD00roeNYXnEPZKZhnAaQmkAH39KIEeddYCPMoTa+J9V0CwoFDzzsqyy&#10;tjrEZYaQIb2QxqX2yCNIW+BGGRBcZKyl3H46QoAfhhs8RKeIfsdRfR9zspsbE3K12uwTublfpbbY&#10;Wam8H1LaZHJ50zqDAqQtEABi57X817RW+0Rq5A2SqAqEPKRHglKpD21/z6SjZiL47ZPiY+jcHgAo&#10;d9gB+LhU4pPaD3tMdTpJHhX0HhP8UIT0Gj+l5fsFiq36k4/rxTBRVGDjUtLDBbk2VJhroyUFNlpa&#10;ZGP6r5HDb1Lf7ZzUlxvJD+YFNGxZcJzWf3NBL4+17QKg4EZ9vJZZ3hpsHhBqeUYKbk7Am9JvBtgm&#10;5MJOxwS9OoFOruOswDcqVT9RQwquekGu3PoFGYx6n1zL/vx8688T9PS7tun3SuTnWH9Otk1JTW3N&#10;LrVbU8ullusEvDrbe0W5HZDqPQAE9T2FuViksI+kEoAet+evkMpe3WQHBMCnK/vtarl0TNswOj0V&#10;ZmybkHdEAoxEgqGfLcZIIoKNCwrk0uY66KJRS7mMTJLnwUuW/1gwATBK5IHri+LLE7xom47UGUAC&#10;jEAQELHd3WHg5JDCvaV0KDq40tNpB4zWRbCLlCDGuf38lEDO2x45L+s5D2XU2RLtg6FMgR8uMmVx&#10;kVxkGZ0pZaVVIRsT8YS0EYYwnDY8NAkZKWOSKgA7YgQZLhcFTUcZ7FeRBosxwICQcb/tUoQdgl8A&#10;SFLpdImsZHeh55UhLy16gzY2M94Wl7cqdHgUC3y4wJVVpYJfWQiGppOkm6SeOjexhCHMRUptSeBi&#10;eNscwZhAa4q2OgAXBSgDGgA4SACk4Ed7HwAEiAAQaIYZp3QuSjfcX2arA4AkTw2utM7lwFqp8hyE&#10;fj3fD1fX7wM1GuLqVKL+/HgMmHqdc6EAHYQhpb8eOl4UwLCqRt+R1EFpSdElEGJhVIlK1rGNPypg&#10;5A+ck6M/sBRgVrYgqW31crF79FsM6Xsih1rI2Sbobd64LQBwgewXAiDD5Hq6eq070RNcYNzigSG5&#10;7/ptJ3TPt8S77USWFN3qZvs8JS7F1y73N4Lg2TWtdmZ1q+qowUQA4EXZD3KJP0/rsN8Jmi/rmGNS&#10;gkeDG1wTAqP3ZzYIenq4pWgA4D65dc/IBd6TJvdXUKRT5AlB7/EUlbIniRcUCMOy1j+l4x7JVJkN&#10;IKvspoxiW8zNsyE9xONSU6MCylhhng1LFfdKLU+WF9tYmUAoGE5JJU6Rnr6sxCYBVWWVjZSW2Wyd&#10;XNXqmjAHiM8DgpEma1qqbUoKjvqYXNRRAWRM+47irsr9HtM5BopLpOZKbaxc7mxhsY1KiWDUBwWO&#10;Hj2cXRm6Hz24A6oPCSh9cgf79LCO6wHemJFvuzNK7L6MKnta4Du2us4Or2F8dYW+swqp5xo7Kfid&#10;XF1vJzPidjRTLxe9YE6tiduB/E57uGnIdul/vzTPvBt6TvTS69Xv16z/QZXUJm3tCI1ivSBCu7LA&#10;lyf45up/k5mRItiR3zLyOhyKAYQqcVW959ZVW1BnSfUGjACWKzGg5ABkXZrg5wDExU2Ta+tte5FF&#10;0ANkERQvqzrWubEM5Dg3yyshGUHvcjtkgKQUoLcV0pHidcqCAjGosNyqyuusvqbJmhpaQ3wh7aQk&#10;byEZgydRIMPMLLyYmQOAYzYgQHUKfK1dXdbCXB1d3cF9BATE2YXMLnrA2+Rno3JQNrGmyM0tlctb&#10;XFoQwFctFwUVSMgLHSQkM6WXapzRCiJudGESmZLwcFE++lSYhHlE7irXAjKAh0BeRm3Q/kh7HuMC&#10;cW+n5PphqD3gx9R6gA9FiI1PkiF2zMYYrSIIMtE60IpAHtUpWQZcDj6uCfyoD41w3dFI+em+3P1d&#10;eQz7U3eQAj+vBwh2AsIOfV/MIUJ0e8xiDfV6S9VarR5CengBXUkxPWC4u7lhOUewoyzSww4A8/IF&#10;Qv2ps/THLa2osA79DrSNDgxE6fVnpuYFQX0Xgh9pxAEgwMMF7u0mJEIKUPv3MhJgcMDG9WK7rbXP&#10;TuW22e+l/r7UA/cDHSFyhc8Jgj8KgrjEABC3GDX4c3avncvotL9lJOwjuc1vaF9mlDuW2mT71tTY&#10;M2sqBDupN8GMTpA9qEE98E/L/cUFfkp17Alte0xuMmEzTwuWz8j1e1rK8CkB8mmB9MEsAVIAJLTm&#10;3tQy254jyOlBGBcIR7KzbTQ314alcIakrAb1ffRLyfRlZdmAlgdycrQuV6VglFtgvTpuOECrxEaK&#10;iqxP24cLC21IKmmgsMD6VfbJPezV9z5cWmr9hUVaV6htRTao43p1zYRA0IOyK9C27HxdK88G5ZoP&#10;5hXpGlrWNfr00PZzLYFkVAplSg/lUlaRXZ1ZYvemlYcOH3rK9+tzHtT3c1AKd78A/0xKuR3Wd3BS&#10;L4lTNCsIgPT+vpzRoZdThz0RH7Xb9LuuX16QuysPLK5nkt7Puga9SMvlGeg/U0RHGsqKZBxpUnOo&#10;PpVkOCLlm14UQC9X3w/KjzbmrNBOF7XXeTtdWlrUe0sZtelFSpAScwB66TBLBWg6nuXUFEFOEAzt&#10;fLThZV5Wcpzjt2oRYxnQATnO7UD0OsZ23F/2p00Q5ecqEADmqY477MsFeYJggb6f3BIrL6GtkHwD&#10;ZHhvD+4wSRZm5sgRKPEVcpguywUelrITqBj90dxGhmN6U7pDCAVAwh0l3o+AZ6AWpbKqDcHNtHPx&#10;FioqzbOyyqIAxAh+ZHbp0rGDUlBTuqjc3Om5kDpn7Ua5vYtrJUsXBCkpP0GQ2eZwV2lvQ21xDJ0h&#10;o4R26DgCsTkGigNPQIqsnafdDygKfnSMeOBzBNCo88MhB7BcCbIcwf3fgRgUIAAU+AAoM+EN0DGk&#10;7b6Pw5I6BvTcLabEWE8JGNlOIy2Nta2MP25mrGTcqqUyyqVUCvXwFOTlh1EmeXmZUoIFAiMyP8Py&#10;Cxhdwp8iXWWejmsKWTwIdRgcGA29fgxpIgxmnheEvjOgBwABHy7wYI9g2E9QbK9N6W14Z9uQncxp&#10;tfdTm+1rubM/yr39gXAYgJfaZeeC+ovc4fN0hqS325n0Rjub2W5/Uf0dgfNF7X8kpTGEwhzQQ75P&#10;Ku5pRolI3TydUW17MyIAYrjCe6UEAR0QDMATFEIYDQAU8Fj3lJTjnsxGe0Ju4b0657VZFTaXXWwj&#10;mYKNHirKIT0Q2LBgM6gHZFAP2rAeIOqs79fD06+HeFBqjBLroxTMBlGU+QVBuXXrOCBJHTgOyH1l&#10;v165bwNSdSN6sAYEvf7sPOvRQ92Vlm09AmB/vlzfwhLr5ny6xmRuYYDeWj1w23MqbFd6md2aVmkP&#10;SxXv1fdBwogjWcRPVkv9Vei7qrTD+qwnpQaPkn07qzk0R7yQ0Wqv6Pt/MafH9tYM2s1DUzY7xqgn&#10;iZJ4i9VUVVulXoDFRAjoPnNRb/rcAXSCHv+V4qKoKSVLsMgGbgBGZZ7uE8ui00LmPbdRT+3K3toI&#10;PMDGS4fTynUZWiY0BgCurGNpQE7rKAEcx3IOh5+fi2v6Mud1dehKEFVJifnxmfpdHIAYqi83aTkC&#10;YLZ+h9xsAVEvTqwwTx5XcZUEBfGGlYJhg9Rzu40x811wgzfYzOJGW8V4X7KxAL+G5ibBqyO4dzzo&#10;ADA86CRGEAQBIG1+wA/lFwAo6NHYT50wGMJj2Le3ry8ADTgBqpkFKRWCduei9PUhmSG9vnJ/SaWF&#10;WhselnoLLqdUF50hAiGxiAzDI14Qv31pHfE8m4y015wbl9hj/7yjArBhrih9PRADeHw+gOUQ5DOG&#10;Ze5B18X9dwgyL7IfB9TY30FHHchRcryfy91jXiTshypkiFuItCeBgyDYzNwnDTGrr62zWrlfFeUl&#10;of0UAJbJvSvSHxoXODsnNXSikJm6oqI89D6TGLW/fyi09wE94IdN6vvyNsAe3UN/txRrl+5V6t4B&#10;eFtLvx7KuL29OmZfSMX9KAV4TkA7Lxf3JwHwp7Ru+0nK72Ka4LdGqlBu8dm0ZjsjtfhXQZBxxC8J&#10;nscExT3J8cB7UirDAx+SI2gZd3iP1OHe1DrbJ/jtE9SeEeAOZDdquxShoLdXqg919DTw0zKu8tNy&#10;nfdkxKQEG+z27BrbnF1hUxkFNqw/+JBcqwE9JKN6YYzoQQF6wI/6mFTCkJYHBAfA1KcHf0CQCFBT&#10;nXXYgKxfQBvIBKT5gh37CIYoSZV9etD60rN0LkFW0B2Vjem6Ixl5cmul8uTWjsmm5O4tpefblRml&#10;dkNWpd0t6D+iz/WEPu/+lAY7mKrPLOiFBBKC/BF9zkO8KPTdHFSdWfjoiHoxvdXezOqy3+X02cnC&#10;frsvPmzrwwssoZddozXIjedFWSZXvFDwBn4OwAA3qb28XIFKIMzTf4QpHXL1OTIFcrZTAj/KDCm8&#10;HGJM5eYCwaizIgIbAIyAE7mf3v4WgJc0tlMCvCxtA3JXrE6x1WtSLQWFl9wGANnXocd5HIYOWy99&#10;PQbofF+/HusIqM7UZw77hY4a2s4jxZelZeBXIBWI5eXoBaH/iwMQJZinel52kb6PAn2HZfLASEzc&#10;ZeP0EMtzWsWYXwCIAqyNNQQF6EDAeIhRf4S9uAIEdvRuFtHhQceHHlgSHcSkUJgciOMZmkbKrAW5&#10;vGSRDZmjBT8SmTKeOAxulmoLClDqb0CgYi5SAMis74AIhUimaYKjkayoPwCIhA15/yfn9EF0jtHJ&#10;0JEC7Bxq3LurtZUwd1CxH+sAG6Ub1+V+MHqS+y61hUb7cTznAWyUDju2U7IvJcZ1gukYlBtpr8j6&#10;Emfu4+a4INgUSoyhd/V1lVZTXW4VZcVWWqoftjBdbk6GACg3JTPViqQMmf+XwFaCo+nxndFLBPhR&#10;AkDaAHsFPtoB+wS/PpUowMGBfhuTori+scv2S2m9trre/pzWKLXXYheAnxTfL4TCyC6iBlM67HwA&#10;oNxiqcQfU+J2RkrlL+lN9uaaens+PWaHaO+Te7tf8Non+D29WgpQIAzJEvTw79P6MHxO5TPa72BW&#10;LEBvn2DBcSGGkLpU0pOAUbB8Rud9OjNmD2bW23WZ1baQWmBjgs8wwNJDAACD2tNDQunqr08PVa8e&#10;HsDnKnBYqg9jO3DkmF4Bri8JQcpBnXdQirJfqrBfSo/9BgSGcSmORanOrblldk1OpV2TUWHXyq29&#10;IaPSblP97nQpPUJ7wn3X6nPUB6XL5wwur9TuYUH+iOyY1N4xrTukbXR6PJ/WYm+t6bA3V8ntzeqx&#10;YyUDdkfLiE3pt2pItFhFc4NUCwqmJKg2IEavLvV8fR4MwAG8bIEsS0DLISGvQAccXe2xD+Cj9GUC&#10;7j2Gb82alEtAchVGCYgA0Mpt1B1MQeGpjupbI7UGAAEflprcFmCZBJwftxJuK+uUbg5D1mcLyKhC&#10;7ge3GgCi/gieBoKoPtxgynytQwECuwA8vaiy0gTzLK0T/LLT86xQQCzMk8daWGGdnX02M7vWVgE+&#10;ABimimxplnqj3S4Ch7dvOfgYx1tdS7ZlKRTBDyuvLA3Zl+kRbmlrC0DwWD1mdFq3jmnzttr0/HJQ&#10;flik7HB/Ba0kcAAP8EOt0SM8NSNlJ/eWxsooG/Rm27jlygBBkiaQGRblRweJ9xQTsuNgc1g5FCmB&#10;lAMQ83UBfLou7ndQnig/3VOvlBZp+dnHgecwpM466r9d9n0puU6o63thwiS+H0DYQTaclpbg4rRJ&#10;FbbRadTaZE2NdRarr7Ha2nJ9r3rJFOuNHzpDUILpVldXbT1S7WT4QOWhADECoR2CdH500S7Z0R0B&#10;sLcvtAFO9PXb7iYBMLvJXpEb9rHszOomwa/Dfk5N2N/TemRSgHKDfxIELwLB4A63C4gtAmGTfZPR&#10;aH/KEASlck7IvT0sGB6S8jkkCJAm6xmUnEAIEFFBzwQYygSAKGhaQEyWwIKOE5InPCZgPi2I7NN5&#10;aRt8VPXbM2psS2aZzcmNGc0vCgADgsHtVRlgqDrrIrhlBPUHALvk3lFHGTowe/XA9umBoo2vW+uw&#10;fj1IYwXlcnuLBdkim8sqsm0ZRbZb7uw96VX2kO7P1d3e1AZ7Rt/ZIbn2R/jMKFzd64HV1XJp6wW8&#10;eqk+LeuzHdX6Y9p+TEr4Wa1/YU2DnUpttBekpN/S9/3GmoQ9m95lj9UN26Yempk6ra45Zky+VVZQ&#10;anl6eB1ggA3lB/hc/VGyDrDl6DOiEH2b26VlQY/zpKdGIzZ85AYgjDoxIlA58ACRg48669kPaGEr&#10;FZ/X2Zc6UKQEYKg3h11QcEljHfs7BP0a9ET7dspsgZ86QGQZt9eDp4EhEHQAYjl6YeUKeDkCHpYr&#10;y9dyEeDDNQaGWSX6HsvkcdXbtFzhVSQkxaL8fM3WJXcJIPDgEt+GImS0B/CrrCajS6UVSonkF+Ym&#10;syuXhLg3Gvu7BU+m2QuuqVQJ8KLdD/U2KRcW4A0BP4GLdPeAkB4aRpkAwtDDKXBGXdTRIGfSYJMO&#10;m3Q3IVGCQMi5cZ8dfsQJYsQoroQeMAJsuOLUHYQY+/m+bOMzTwq8ZFCmBxk3mBRhvdrGfsAMeGHU&#10;fRm4OfT4zvy8GNfD2Idxmgw4DxCUMbSuvZ22QRJGtllC33NbS6vFmxst3tRg9fVVeqkQW1lohUX6&#10;E+SmhcbucrnK3d1dQQUOECTePWDjo1MCYDQcbnJ8XOsFeP0WPdqPCdLHhgdsqK/bhrsSdk1jpx3I&#10;a7HX5IZ9vKbOfkhtkeITAFMEwNVd9g+Vv8ol/ofW/TO9036WC/xzRpv9ov1+ll3IarNvsprtYx3/&#10;yhX0Yjbb8TWNdkJq8piU5cHMOoEtgt5lAMrlpcNEYNiPSgpxgnKXtZ0g6qdVpxOFQOr9guIz2neP&#10;1OV9WdV2vUC0IafEJgsEKP3h+6TchvMKg1saQKiHpFcQoEMEGAa1p4cFd7ZXD/ZgFvsVSNkBu1zr&#10;Ub2X9jy5saOZhTaZXWLTGcW2PrvctmaV2Y2ZlfaQXNWnBOCDDP0TuLATgv9xAeyYXFza9A5K/R2Q&#10;MVEUuREP6r6B4lF9p4f0+Q6TQFYviOOrG+y0vp/n9f28mN5i763ptLdSu+xo4aDdWT9kC+391hpr&#10;sUoJiHKJi6LCQsuX2snW/aP8XO0BM192V3jlMvUs3Fs6M/R9sD5Lx0WuLioMmKHuUHmXQUi4C5DB&#10;gBCg+S0E6exA9WEOOda5AgRk1B2QnAvVhnpj2YOhfftKyPn+BEKnS4Gnpug6qVFHDLGBfm85IVg6&#10;6vHNlkeACrzUEaJ6uo7J1nbUH/DLVxncYJUBggJggV5u+fq9C/MrrLqq0WZn19kqlF+d1B0AbOlk&#10;kvDe8EDzAIeQDikUAp+Zta2wmB5f3F/9GDJi/UKKe22nnYneU1QZ2ZuZM4B2P6CF6wv0mDQJ8DHc&#10;jrY9wMeYY+AXpdeekUJklic6O6J5BOi69glXOB/nBX7AEwCi/DDSXpHSZ1CqzdUfcXwYyg44sZ7P&#10;BhCpOxBZh4UkouMAWfsl3eAuQYtjHX6cF9ihjn8LQNZ5nWM4PyX7MIQOcwD29Wn/BKmDyKbTGZRg&#10;Z3uUiCEuFygowcYaWa1Ugd5aBZESLNCLh4QMg4OCtz4v2XXHRiYFvpmgAqcnpaJx26X2mD5zsC9h&#10;48NygXsFw+6E7Yx12P7cuL0iFfPx6lo7ly7ACXR/l+IDgL+u7rBfVsft15Q2+4/0Dvu7FOA/Urrt&#10;Xyk99q/U3qAUf0xpti9Smuxt2em0ZimbJjshZXRMEDiUgRKsDr2czCi3X67gPtnTqypt7xWqCw7Y&#10;M7QZYoBQINkrV5ke4OBSA0gd+5hU5D0pFbYrrdQ2ZBbbtN7kdE706mHoF8RotxvSg36p80MP3bAM&#10;pYdrzPo+QW9Q0OtPurx0qAym5thsZpGtzS61TemldlVqqd0uaD+CggVkgnRQtQAtnWkAGAetz6fy&#10;qKAGAA/o3g7KDpM0NkPuvZTiQd0/Li8TSvH5mV+Z7+Z0arOdTm8OY3pfl+rbW95vmxLysOjgqK+3&#10;qsoaK5XCLSbgN0fwIBaUOWWAWtJ1xQUGaoDOFR7LdKABR0Z3OPxc+VGi8qKEBdmC14p6ClM9ROEw&#10;xAQCLIcewHI4BRgCLG0Hcg7Cf1OAWl6pHjkXvbd+Dld4DkKHIevYNwRO67dB1WWk59jqVVwf8NEx&#10;GLVHErMY3F5ZCLXRCwzo0QkCBKMOEX1H2cVWlF92uTNE/5n8AL7Iqisa9GzI4xuasEUCoYEfbX+o&#10;QNoDCZno7Y0a9xub4iFTBAkPqmtrBL38AEBcX1QgAGQkSGtHR5grGCgxQQmzQq3s8AB2Y3Jpx0is&#10;EHp9x6xvSA/pCBlnJgS+SRmhMszluSjluF4u79bg+nIenwCdEviRmIGpOQkJwd0GhAAwGrUShalg&#10;UwyLE/yoO/DYzjqWg8ub7CABigGWqEUBsE8gxTqlpBx8GMcDNYx6gJvWOwwxB6HvH66rOgowZOxg&#10;mwAYhtMJglh7a5vc1oR1tLdarKHGmpvqBTr9LjIPNCfsAQDW19fpXMT6dVu3VPqQzjeqz0DCS5Kj&#10;Dg0MWg+hTHKV+3s6bUQqcLBXINTvu0su8MH81gDAT+W+nhXELqTEpQDb7Fe5Zf+Q2/v3lNYAQBTg&#10;P/XA/jOl1/47pU8Q7LOfVss9vqLVfkhvtz9ltdsbcodfoE2QZAlrGOVQYUcEBZKoHhIMgskdPCiA&#10;HBRYwjhiKbyDAhyARCGGPIO0H6IUUYHad5/KoAQFnAcFx5vSK21DdplN6089kENYipReRnbosMDN&#10;HdODAvxQhai/0D5IXeAb1EM1IpdyQjaXmmebM0vtainLmzKq7G6d+1Hcd8HtpIB1clWVndZnCe69&#10;7oEOjONSg8Gl1WeiPCwAMlUAxmdl+oAwhYDOxTq2A0xgeTI9HgBI/OSp/IQ9UtVrS/rN2jvbrEzP&#10;T3FZqZUUl1mhAJAv1ZMLoPLk6jKKAzgl1R3mbXysA3AOQ5YBH8vU2Y/ljKTSc3eX8eYYShD4RR0i&#10;/94O53XcTgcVoPOOD2BIkgRXg1ioC24OND9XOFbm63y7K0MAiUUueOTSov5QgmmpSWUou6RE9R0R&#10;c0jIDR027Af8AgD1kgsusFS9twGiAIkNLCoQEAXC8tLqIBjWrmVyd3IPrLdVVVJ2qEDm4O0ZlNrp&#10;j9y4AMBGucWNTGBUF1xfABipwPwwzpceYVLPM2yOpKrAawr1JpfVAUi6K6A3PitwCXYMsyPoum9I&#10;cBiW6zkGBOnwiPIOMsMUAAwZXteus5nFZZ1nIZwLwDr8+uRq4/4ySgWLEqZGgAN4gI02Ra+zjc9F&#10;CexW7kObIzCkpDOmV3AOLjAR91LEDjSOcagBOpSeKz9K1nF+DECyL+sCBGWRAqRNDnWGMe9vNGdw&#10;V6IruMEJqXAUYEu8MSRaIBVXXV2N1dRUhdRihQIgc4kAzd6enuDqkhUE6JEdGmOOEIJm+3X+4f4e&#10;G+oVCLs6bEyKcFdzwvblNAuAdfZJAGCjXdAD+nNqq+DXaf8h1/cfqe0BgEEFZso1zujUtnapRAKm&#10;46Fz5AfB8a/pbfZHKZw3UmL2HO6elN6RVAFQaopJ1oEFdgRLI8V+TEAUCAXfw1oHBPcF95iOE7mT&#10;OU2hxxiFeEDlAamvA3JDnxKcHpA6251ZZesFLzpF+gW1IamEwfQs609Jt2HVASDKr0cPS48esCEp&#10;xTG5PzN6KNYJnht17K6Mcrsrp84eFsz2CHS4uYeBle7npGB3TPdxSu73SaAnoB9ZXan7rxYEASCf&#10;B9hJ4Qrc2DFB74SOOaE68yofTKvUZ6wKAD2m8x/VC+L5tLi9nNluDzb22dp4h9U21VhFTYUeTAmK&#10;AimTohLLErwKBL4ShrDpM5QI6A40L13VUTrkqFNi3lYYwU/urEDn8AN2dIA4+KhHvcGRK+rAAkYO&#10;J8oMvWRQfistxP9pf1eDrGNfAOdQYxkDjK4MWe+ApQSG0X50shBLKMAJgKhAXGJcYPZ1I3aRazD+&#10;OLQLCoi4vbjARQWlyfa/QstKl7ssyxUIc+gYyZX7m19qZKFmQAUjxqbmF0MyllW1MdxfuV96mHrk&#10;VjEfb0IPJHNo1DegPsjy0mBlFeUBfkUlOpnKuqAaW4NCoh1vfIZ5gRdsdEpumFxVgIWii9zauTAM&#10;bljqhPa1QSBI6MsKFcg8IOy/uJY4P9r/dLyOcyNRApOxEB+I8iNsxhUfri8jVoCOKzsHHOVKMLra&#10;A3woPkahAD6Wg7LjBaB9KXsEKdYBt+g6UccQ5moPc7Cyr1/PDWXIepQfAAR+kemcuoaDMVKDnVEu&#10;wpaYtbUzqUzcmppiUoIRDGsYVldWbJX6LTo72gU+nUfff58gjds7q+8QFUi2kJAqifHDcn37mEZT&#10;AJwSEG9u7hNo5IqlxuyPejDPS8n9jAG7tITcXtoAO2SCIXV6h1PbAiB/zmyzH+TynpULfFbHfiv4&#10;/W1Ng/1B53pbD/zLgspJKaLDAFBgABjHtD60i2mfwwLlkZQGqSPaDJtUl6splXUwKCrtT947ASPs&#10;l94ktShAaf8DdDykNUqpNdiNKZW2JaPUFuTCTukPP6Y/+KAegiH94Qf10AC9cblIc9q+WdDblVFm&#10;N6ZX2B0C070CE+m6DuoaDD87RRumzo+Ly0RQx2RHA+RQcDVaL7hxXwIcdcqj9O4K2EeS8AOMx6nr&#10;vo5i+uxMJXAwQ+fRuV9d3WrPFHTZPS1jttDRG15oFSTTpa2P7D/5vNRoz6LdThDUg10oMBQnAbhS&#10;8eHyYoCODg2HI8BjP4CHC41R55ze5udtgNFQNQAH8ABgBELWsZySQr7KSCFGQdJaL/gAOVd7qMAA&#10;xyTQslQCKNY5TB16Yb8Vy7jblICXxAcETqPeqNP+524w7XsZAlxIoCA1SB0osp1jQuC1yhy9DAFg&#10;aUmFlRSVyyr0nRD2goIutIKQYqssxAF2JYiGGA1DSQEhHbWrmuR6dfCQJhVPpx7EkOJKDx7te1VS&#10;G7i/lECwRJK9tLJKqlEPqFw2IEbHBvBjAmRmhI+UYARAVBvtfISUYGFOkYnJcC3a2gAfCRLYf1bg&#10;m1vGmNdTx09FCU4JcYmGw+k8tPcJeLSjrYQP4HG15YrPIYgBRYcjAAR8M7PEEs5egiHHcL4ALCCl&#10;0pcpWQfQ3N1lf86JcS1fz77cBxaOlXk6LTLKUPd1QzouDL8LIOyzdrnALS1NwfUFfBiJWFsFwGZ6&#10;4qUGyVDd0d4i+JFuPCFXmMSpA8YcIbjApMjHLe7R+m5BtW8gcoXHpPKvr+kISQxek3v5x/RWuyDA&#10;/Szg/SRV9w8B8FdM8PtnRrf9Z2aP3GHBcA29xO12UfufFbzOrIkJhE32verfSEV+LQj+WTD8OKPZ&#10;3pDKe0FQe052CpcR4AgsQOcQGU4AnOy46kcEnkN0IKQLgMF9jFzlI4IdyRZQf4DzKB0suhbHP5kV&#10;szuzauza7Apbn1EsdVdgk3oIZgXDef3hFzLk4qYU2A1p5XZPRrWUXpU9JRgdFFyPZuo8ZF9Ji9kp&#10;QfbZK6T0gJ+ueSJZntT9HhfogB0GAPkcJ/R5jl0hlbdKCjcJvxMZtHuqBISyk1o+IXgeScPq7JUr&#10;mu3ZrITdGtN/tL3L6uNNVtBQbXmlxVYkNx7Q5QlQwCtX4CgRDAsEiEJBLiQzyNM+Wgf0gJ23AWIA&#10;0dUf24q0X562Z+cIljonri5KDwWI2sOo/1aFORgZH3wZkqhGQmSAoY7XSwXw0eERQKjSXV4AR3nJ&#10;TdX5I1UXgQ9D6TkYvUc3VVDzTg8g5uBjHaW7wr7O2/+iY6JtKztBCvNLrLZa3lINmXBiVlFWbVUV&#10;dfKkEBV4WHoue4etp5sZ6UgMK6YMT9kqIAaMaO8i5KNdrlWjXGKyvQBAoIfqoywtZ+hbuVXXN4T5&#10;ARJ62FF2Yyg0QQ8bE7AmBD46LKI2PVSgVNuwlJEeTFQgZej1FYgYjzezsCR3N2o3ZH86Osal+KKc&#10;flJ+ojVGOx/ZYQCPu5wOQKAG6IAR4GEdy76d0tUfig8AAj2WWe+QZD8HINcAbCg+D2p2uFHnvJcg&#10;p/Wsc3XIekq2EQLj6g/YoQaBXwi81rWBICNviO3DLe4UqOKCIFmoUYCUZKgGgo1SEA31taHe1SmX&#10;GbdZBghxg1F/AJBOkERHh3W2t+neum2gV9ul2G+obbVDmTX22upyua+Ndh6wyb39SRAMsKMzJCUh&#10;GHZJAXbLHZYLnATguTB0juDpJjuXHrdzGXE7IxCe0TJq8Gupw8/lTv9BbvUHUm+vCLLHgluIeygY&#10;yq0kFo62v8Nyc1F9hzJqwmiS/VJoB6Uew7aMmNxgqT7B6nCGgJUdFzAbpahqbZ9c0r2C5mOplXZn&#10;aqntTi2ya9OLbHdakd2aWWZ3ppfZwyQfELxws/eHtjqBTNc+rmVUHqBjgvhTuscTqh8T3HB32Y4b&#10;fFLlcZaTBvzcWD4GAHXekwIr8MNdPrJa+wFPHX9KoH1Xyu/1vH7b0dJribY2i9XzLMntLS62fAGg&#10;QPApCiOAol7ePEGwvEjeleBWoDrwA3QBhIKbK76g9FBuMuCXJsWG2uMc5JF04AFBYAbE3PWl4wPF&#10;B6gcWpEajJQix2Ls5yCk4wT4ucsbeoGTx3qnhoPwt8Z69omAF8URuttLmx9wcwN4QNBV4JrVOucK&#10;GFKybeX6lSNBCIouL62yyvIaa6hrsvraRv33I/BhjAsmDT8JE0jDP8QMc/2jtorpKAEfAOzSQ9qq&#10;h8kzPFdUVQXw0SPlEMQdrmuMy2WmDQ9FNyuXd20Ic6Gcxn0VwABZFPc3H9zgkJwgqQCHmcAbuGkb&#10;IzwY2cEE6IzNA34MgSMkBoka9fDS9jYsuND5ELm+DBNywAApQIah5oCRrwNS1CkBHeBD9U0LvO7+&#10;ukoEWhzLvgFcAhXXAH6UbOMcmC+zH8qPOuYK0c3PAwBXgs9VH2WkCKUY+3SPuley+7bJFQZ+ZIUG&#10;hqjAECKDIhQEW1sFQCk84v2AHz3IQG+S71gvGxQhAOzplkLs7QwAHOlst+urpcAyq+z11SX2uR7U&#10;C3J/L8r9/bvcXQAI/P6e0iXrFgx7ZCq1/pc0AVCu74+CHG2GF3CfM1rsR4EQCKIGGS1yZk2Lfbum&#10;yb6SavtEquodQeF1Qeet1Q1SnfX20ppaqcPaaP5hgCKAHAuAlKmOC3pYcCKkJMBK+zFm9rRU23Pa&#10;/pwA9KrW04nzsgDGhO4or+czG+xZwfP46gq5tZV2Um7qKUqpwOMqsVNSZsd17WBATkoYV9cV3HEB&#10;mPa8k7qG26kk9ByEwBE7kVx3TC4xgc7A+YTuCxi+QGKD4l67oXPI6rparbS+zhoqqq08t8BKs/Ks&#10;jFIubrEgR5sfoEP1AUCgWIxbrBLYucKjxByYrLukAIEdPcACmbfxMccMAANsDkBvOwNeQAggMS7Y&#10;lR+w9DrnCmCVkkzR/pcUYPI4hxvnQklSRkCNlCXmqo8616Xzw2EYJVBIuroqgRqhLb7OFR6qj3XB&#10;9U2uow4UAR8GBFGBwRUurpDyq7WaqnprayHlfyKADxe4pjr2bxDs7xthKJxUS29f6MhADTbGyfRC&#10;0HOdoCd5SaYSKb/yygqrqa0zJjRi6ry+Qbmvk7TNRW1+qD5KjFAXD3qmBzj02KKwUFwor5kImrPL&#10;GyJoynCBaesb1T7MPD9EiIwsatvD/QQwUVsf5jACeCg3DHA5zNgG0ByADkiABwBXwo992MYxLAMt&#10;jONd0XE96pQr1Z0b6zkP69kP6AHAS8drHz+G4x2AGMoQBQgEWU88Jan4gWBbG0kfmwMMgR9KsEVl&#10;p9bT9tev3452QAAYJkgfizIGjwmCqL8u7ZcgK09Xu43rfDeUMSKhxN7NqLS/CCw/C3wEPeP6ovZ+&#10;Ffx+Ffz+I61Xy7jAgqHWowAvpLXYeQHvR7nA5xlHLBBi38tN/V4QPJfRGsJqvtf2b7XuW8ESVfil&#10;9vlS8PxMyvBjgfLD9GZ7T+7ymwLYq4LKywLgS4LT81JqzwuEpwUV2hNfl5v6RkqDvb6mTvvW2buC&#10;zEcZAqtg+KnOz7wmX+o8f1L9M+33oaD4juD0iiD2nFTas3KtT+l8J1BrOv/pLCZ+rxYoBTeVx6Qi&#10;j6SUC4baLvih/k7pHPQCn9K1MGAHBLGTwFJGz3DoENE16PxAUT4rBXxa9/NKRrsdKe21XR2DFu9p&#10;t4rGOqsrrZSKyxPU8qwgX25tkVw2waBAVspcG4JhLm6soBfcXlmBQAfsgKCXHubi7X5exwIQBTog&#10;5+15GACMXOFo2YEEAIFSpPYi5Qck0wEi8BT8Qjsg69mXnlsdCwQ5B8evhB7my0AO4zq+zY+hDIpR&#10;AHT4uftLia1cT91B6Nsx4gFd+TkEc7MpI6M9EDe4uJDciAwlLNUyyUiiKTkbY616JgZsVbeUFbO9&#10;d9D2x4iQRmZuo82vXNArDuEuqL/K6hqrq5cb1tYll3k4gI0xuii9CdrSiPsjTAXoCYBsj9r/IgtQ&#10;lHvM9knBbpqhcVJ843Nyk1VO6hykngJAJDNwgF0GSqSyLgFEUGOflW17AIh9HILs4+bqEOjR9kfJ&#10;sm/3YyldvXFt1B91tq2EIfdAybLfD2VQe1rPMQ5BV5Jesl/k9kYl0CN+kQS0qMGeHoFSYCNAmnkc&#10;CJam9DbBVkGwoyUeJk0CgIS8MLKkr7fXxgRAeoKH+J5ISCEIdreRLLLTpqTe7yyrs5NZFfb7rFr7&#10;SkCKRoB0CXZydwU7t3+m9QT7B6ND0vvsZwHyp7Q2+2FNoywmd1jwA4JSe7jFPwhqtA+GUuqPOiE2&#10;Z9fEZS3ap9G+k/1NyvFrgZIe5C9U/yyjyT6Rm/txRr19LKh8LPB9LEX3aWqD/UWKkqF3n8v9BdZf&#10;67p/E2i/lfL8m67zvdZ/p/3+Jmj9TYD8XCD6RCrsPUHrDdlrOtfLWveS6i+q/rzgdVrAey61QrCq&#10;FCArBMESub+lAlml1ku96R6xZ4OLLOgJpqcxKcSgIAMspTx1zy/ovAD8Je3P8LbX0jptX8WA3dCq&#10;l1trh5U1VlttZaXUHnFsJCalwV+uW3BlBcQCPV/5RQIYSibq7MhPKj/M3V/qbAOAqD6WHYAr1WG2&#10;6kAmsstQWgkgln0fIBUpxkj1YZmCaAqZnWWZ2TomgDA6xtWbH+/rWedQ9Ws5CKmvPMYNqKUmXVvq&#10;7tZS/7+CIAD08tI6GbGArgSzMvieCA6n+YDmhQLL1LVKi8uDa1wpAKIEKyvqghJkoqVVAyMTAuCg&#10;0RlCKEyzXKu6Bsn1yhIpv0JZcQiBaYg1hnRY3VJioddXIAuqD/BJ9Y2rDtgwthHSAgQJW6EkCDr0&#10;Dmt/SmL6orbCKLaPERgOMyBECSyADsBwgPg29nW1Rt2XARElwPPzOQBZ9nY/9vHtGMsOQYzzcm3M&#10;Ex449LgPh50DzY/zZb9nB+m/wY9rAkzt70qQZW8n9F5iXGHCXQBgc3OzXOGkEmyMWVtzkyWk+gAg&#10;ShAFCAAHh6J2wElZf0+39XW2WW+HIC4QLjQ22Z0lepAzyu29lAr7ToqFYW+/pvfYf2b0BfD9fTUh&#10;LxEEQ1ygwPiT6j/r4f5J0AoKUBDCFQZ8dIigAi9mkkcwgiFthGw/JyiEdFsprcFtJoA6LKd3yDrl&#10;MrcJYq32rc75nY6hd/kHHfOj7EwK61qkLFvCtu8E67PsIzsnAHLd76X6AOA3guNfBa+/SrnRIfN5&#10;6JSJVOKHWv++lNz7wQ2vstek+l7WZ39xTZm9IHsupURuNXWpTh3/muD9slz1F1ZLjcrFfUHQfFEA&#10;fAFlihsNKFkP+ATJ13QPL2W32e+kot8pHbXbOvX/bWiyysZaK6qTiBDAinP1YCbz8zFmF6gxLwfw&#10;A4Q8tMDOwbdS+ZEBxqEH7FztBeBpPYHQtAfSFkiKe0AEfBxOAMhB5Ovdom3sE7nKodMD4KEIBUUg&#10;yHIEyn8/1kEG3LDfrucYXF5XgSv3Zz96ddNSL0MPsGEoO9YBRNxcX+/rgB/D4Vi+NARO25lXpCAv&#10;epnwnWZn5lz6jkuLy6y6kqQjjVZVWW8V5XKR5Q6jAlcxDWanFEdLR6c16CGrrqsW8EhqyhjfQoGw&#10;NAyBIyAaN5Q2OdTcGOpvftEmSGoqoDFud2x6PqhAFJ9DkvY/2vSYf3h2aZ0trt8UenkBpU+2zr4D&#10;5P8TBBxCAMOhAXyosx6AOAQpHWIOPc7h56FkG+sBH4rPQej7+Hl8G8Dieg5Arul17sUhxzrfxjF+&#10;Lu6TOvf5fwU/vy/Ax/wiGADs53xJYxshMiFAmpyCUn+kwmLyJdr/mqXk2uUW0/lBux+ub5fq3VKC&#10;Q0NDNiybmdDnGZF7nWi3zuY262lttXWNcbu7WC5eWpl9LPfwjIATubcJubw99h+0+wl6lIDw71cI&#10;joLfL3KH6SRhPPBFweec4Ib6QwX+AJiuiIU2wR+lDs+xPrntPJlmBL8fVqMCYzLUo9zo4E53Bvf7&#10;IiE2AusFKcULq4lHbAvtjee134+MPwaKOvbM6npBr0H3HPVAf3dFnYCpcwpY38slBn7fylUO9xNg&#10;GpdrHoXqfKVjvxSo/rJaClHg+v3qSnv/inJ7f02F/U7we3d1hb2/Wu617u8THfOR7v0D1d/TMe8J&#10;sO8KdG8LiG8AUB37hlzoN6QC38pqkbXb71M67E/Zg3ZHo154eslUNdRYfn2F5RfmWTUPZA7uHoDK&#10;ENCiER08pDysPKBFUoKAjfWA0AHH8koFyDLmbX+ULLMNCGbg5go2AGel+wmMvCfW2+2Iu4vqqDN6&#10;hwGhzoH7mzRAmKptK8/hMGOZa/z2OtG5o95mXOyVpR/DvkBtpcrDvE7pwMOAou+zEoiEweD64gbT&#10;C1xSRMAz31f03fK9lpdWJGfCi1udAIgCRP2hAhvq47QBAr8ua5YLVdvQYBXVFSGpKS4wKa/I+kyH&#10;CEk+u8kzJ1iNoO5m5mx27XqbXbfBxuRS+kiPIUAC9ICk9gNyKESOQf0BP9TfJAHSAXxyd6VCexnW&#10;pYceQBCH5yABMoDEYeKgcQXnMHMQAhkHmEPRe3yBHOscdq76VkKV6zpsuZ6DDxXoMHP4+T4cT51z&#10;+LUder6f7+N1vz+/NmowdIYkS9LY0yPc2yv3v7tLAGR+4ig0pkXqDwXYIdU+0NdnE2PjAYZxvcAY&#10;Izw6MioAkhlG5+1KWGdTq3VLRa6tidldeZX2QlqF1FFVgATu74XV7faLlOA/UqUA1wh8sp+v6BD8&#10;CImREszotV8Eq/PaH8AAJFzhyA0WoFbHBDXc4Zj9JED+LBeXNsKLjB0W0M4JZHSSfA8AVSe5wnlB&#10;4ye51RfWtNovAuV5JmjSuS4AQxnnpdMldLwAOkHsWymz75PA+05wOiuFBxS/07bvWK9l1Ck91KjS&#10;c4LyBWAd4Mu2ZjujbX/T+b4ifEdw+0oK8Sud62td51uB+VspuW/SOqQo27Qtbl/oPJ/rs32mY/6o&#10;a9He+GfBljbNv2Z2S3H22vs5/XZz94j+I3Grrq20ssoyyy2isyPXqlB4+UAgIyS6pW2PXH48pCgU&#10;ZmmLHtqoLc8B5+oOADoEV6o/gMc6V4rsn5Ya5dFbCTtgEymuCIoRhCJFiAE/QmboKKHTI7QDCn4p&#10;uMZZcnO1HeBxrCs6V3Nufg2v/3Z5ZRgMcAz3mBW5uq70HHaYw446kKRzxLexjLEdCKIAgSAApO2v&#10;uJBkBwWCn9hVUS3o1VtHm4SE3N14Y3vICUhoTH2dPN3aJlvV3tUr+HVYvRQeI0KqaqPZ3UKePwGQ&#10;HH+0DXbpQRuUqhicnA7qDaXnLu/IjAAzPyc3lwQHJDSYDPBD3dG54amwcJexEBqDShT86N1lYpcE&#10;wNBDj9Eh0y0DIG4AA1g4uBx+v4UeAHEosZ39gR/2W+D9FpyUrHd4ufvL8sowGIcY5crrUnKcX2Pl&#10;/XjZjek8ZNym550OKJIuMP8K98N+dPZE8xMzSqRTSrAjdITEYgRF4wYzOXtzyCZD+18Y+cG90usr&#10;t3l0ZMTGBcER3cNgolegFACb4rauNGb3ZZbLhSu1v1xRZd8KEOdS2uzi6la5ue2XjLjAXwiAlv2a&#10;gfuL+iNvYBQG8wMqTBYBENgIOgLQOcHnfLrWafmsoAgkz+sauM1sA5wXQuxhm/0k6F6Uhek3OYeA&#10;ybEXMwVIriHYnNM1zgu454CXllF8AC8oP9l3gtf3glh0T9xDdC1AxwgX9j0n8HIP3Of5NIFWcP2B&#10;JLBAWJ+NPIjkPDyvF8DFtO5Qntfnp92SFwQ92t+qPKvjWEfuxG8ymuxvGe12ZlWnfZY1YPe2jllH&#10;e5sVN1VbZVVFcHuLBKRCgaakQO5ZjlzXvKwAwEI6QbSdBxWV4m1VABC4ATnM4eZqDxeXkn18P5Z9&#10;HwfgJcAk1Rrm6iuCHwoMBUfvLWCMLIoTZOhc5Mq6iqPuAAVoDjJf9utF5/3/hZ/3/LLs6xhdQjCz&#10;K72g5gQ0V4Ur67i7DkPfz49he44MBUjwc35uoZWVlMvdrZG7W2sNdY3WFpcAaOu5VHZ29Ia4QNr/&#10;mhrbCITWw9WeCAqQYXFVuMB0gFSVWbkgGG+PW5dUSBTwLLAxLG1J8MPtxf0V3EZnUYS089H5MWkT&#10;KC7BDwN2oaNEShAoYri8xPUxlC3YwGgAYIceXtLxY4DC4QJMHFoOrpWQcWhhbGMdJUADcCg+zAEH&#10;ZNgOEH0dJXYZQpHy5Fx+br8PB6zfEyX7+/2u3J9ltrEMUEP7ntZ57KUHoDPDXGgXDOckqJvsMVKf&#10;PYwQ6bBWsvYENzgeJsIJ9Wb9Nh2J0ObX19NrbVKEPd09AYiDOp4J0QcE8ISO6RU8N5c02kNZlfZS&#10;Spl9ubpGKkrQWSMXdAX8sAsCIhAkNCYsax8AiCoDMIDqrOByPk0KD7UWABjZjwJOaANMQgkjXAZA&#10;AkCOAUQX10h1hnbFdu0LIHXuDCnATADGcdo3nfZFAU+uLSXrHX7fr5Y7LACiAlkfQAvQORdAFbgc&#10;quFewrJAps9AxwxzoFxI7xJwO0JKsDA3ipbPSwECuTNrpBZ1fGh7ZMqADO0nRXtGx14UML/Xvf8p&#10;o8ceiEutt8t7qq+1Ej0zZEjKz5ZrKpcyVy4kw92iya4ExELK3NCuV8zk4wIfFrVXoVoi99dVHQoQ&#10;yIVhbQITBuhWqkTMtwM2xuw6cIANgKIEUKyPAAaMiA+klzhSgRggZMpLP9ZLhxvn+r+CoQMQ6LL9&#10;8nX+Hb7/BmWGsSUhRwnYSHPFMnBjnSu+lS4wyw5B7/zI03FMjlRdWStVJ3c31iyV12pxeT6tAl+H&#10;gNfZLiGgknhAAIgKRA2uamxpNyBIcHN5dZWs0sprKq26oc7qmgh47pBa6behsbHQjkeP7czyOgFw&#10;yUYEuOD+zsmA4OSkYMdcnPMBeKg+IEiboIOPDDB0jHh8HyUA7O4TJKR6UH/EJgJEBwlQWgksgEKd&#10;da6uHEIr1eHKY1CCvg5o+T4r9/dzO8gAINendFcY43i2c2xQddpnJQRZ5+fw++N4suuEbDCAVfsT&#10;HM5n5TMPC2LECfr5oqBpwRBlqJIcgpd7gyMVGJdqb9MPTQA0oTCMCGH0x4iuNyYVOSgoDnV3W6/g&#10;OVAfs235dfYoMYCplXL1GuyCVMzfM7vsP+TKASPARwn8Lgp6ADDUgaAAeHa1IAbsVgDwos7hCi+o&#10;PMEJ4JxPpzMjUmKhzRAAUk8qMdoTz9PGJxUZeo/l1p5NIT0X45Ol7FbXCkA1wX5IqxOAIgDSm+xK&#10;8EcB8iyusGB4TufmnLjcF6XuyHDzc7i3CITAGwByfSZ+D0lgyXwtAEZtk4ImalT2I6DTMbQvntF5&#10;L+pcTBvwjY79Rp/rLC6yvrN7WvV/6JZwqKmwklKGiRI2pgdW4CsAgrl0BGQb80CXFOdZMWnkBMAC&#10;KUBvoAeA3nPprq67twDQFR/L7gJ7yToAGUzHMCQtDDFLQmYlkIBXNAkScARiQC8a6RF6fwXs4AYD&#10;VB0L4DDAxjk43l1qb9Pj/A5Hv8ZK9bdyu6/3bXSCZGZchhtAw9X1XH+u8qivXOeQxLwHuKq8Joz+&#10;YIL0RiZOb+kMcwTH42RhZ0qKzpAAFfih/IgDpB0QN3gV7X8ENlfU6A3GULfKciutqbJaucNN7a3W&#10;yaxuY6M2Ni2IzUjVCWq4vxidG/Tkjgp6k/PzAtyYTUxL/UkBeicHsLsEPQGQkJtexvLK9e2XBRD2&#10;j1hXj1xOudnB/RUISa0FrAALYAI67v5iLFOyjn0cQA49Socdx7sL7Pv4OYHUyrobwGJfYIX7C7wC&#10;mJLb/TwBatqHZbavBB7r3XClHaIc36PPiPLjs+IGA0Da/tiX89AZcrl3eDBkkm6VK+uhMUCwWQAk&#10;iwwdIVh3Z8ISUvKDOsc03ytD5ORCdzXFbFC/7/acanssrcLeSRdUBIb/yO2xX5PwA3QAEMUX3F4t&#10;/0Pb/qE6ADy3WqpJKgqgofJQc4AFAF5A4el8DsDzAt4FgQIXObjJAEZKLcARFSkAAiLUYWiXY5vA&#10;90NKbbCzawBftdzPCimwSvsho9a+17KrP4fgD4I4ypJ2vos6708CW+it1r1jF+lxDtdEIeLCC5CC&#10;JOvJgUjm6/MoRt3j91fgsuMqt+geUH+6RjrtljHt167rtdo32vdvuu+vc7rtYKN+o942q2tvtIbS&#10;MisBAszKxoRFggluLzP9MQFWUZHgVpBjxaH0OWAiCFJGoTARBB1qqLySIlSiICHYofJ8mys+hx/L&#10;7JPJPQT3MgIXKamA0EoQOowilzclxAF6rCAg9LG67APoMJY5p59jpXFutrOfu7sYMPTtlA4+7ot6&#10;Tnak+gAgao/SzVWeb6eNkDr7uVpkPe1+zA1MB0dc4GNKzLhg16SypTUh+MnVbesK9fYOgVAl4MNo&#10;/wttgM0doqEeorKaGiuvrbXS6mqrrK8X/NrDLHFMlcmkRQBuenHRZteutYmlRRtbkOrDFgVA2v/m&#10;ooQHzMgWZnqTKxwmFmJYlgDDhEWAhvTwAQBJpdNNzJuWqXcwdhXIAEAefO0LtFypcbxDzSFGCfw4&#10;B8uY70vpRtwfx7k5wHyZ/cO1dR7MAUgdKF0Cl0qHnF8X41jfFj6LgMdxANJh6OfgOKaqxO0N8JbC&#10;Y72fk3LlNTg+aoPU+do7BEApwTjZo+kQiYdQGJIheJLVAS1PDgzbmABLLGAi3mij1TV2fXaVPZlR&#10;ae8EtRX10J6XO+fKL7ikgh3wc3c4wE/g+EEuIWUEEiAWuZyR24m6i10C4IUM1FQEyuDaSjGynna9&#10;sE4KkU4JQEbvLnXc3XNSepcgKPt+TbUMGNIDXK9jk8pSEDovt5QRLL9InQW7dP+sJ+wGtYfqE5iB&#10;cLKMIBwpQnqpORef7cwV+gxyhXGPz9BrLRB+vzoC4ZlsgVYq9+dVLfZFdpc90ytPJ9FmsVit1RSX&#10;RyM48gUKJrzPQfnlWHlZiVVJTBQXF1oFswAGdXe5JxejMwTXF/ABMFxggIZby/o8UjwBDMGkkFyB&#10;gglthlmCXEZaBCSA4oBxyDh4HDYOQAcZpQdL+z4rt60MX/HzUAK1leuAHnU/hmXW+7F+Tb8/3846&#10;AAxsSYQA8ByCKDxXfpeSoyYBmMucH9lSzgVleplUWG1tozVL5cUEP6DXEGuxxib9LloGhGxDCQJB&#10;lsP2WGsAn8cDrmqQmsAAYHFlZShr5V4BwARZh8fGpfxmAvwoJwS6yeUlG19aEPzmo7pACACn5heC&#10;AhxmOJZgSPsWw9+YWMhhwgPNw53oigKMHRr+0GMBCjLA5KBbCTdfBxh9P4fYSncWdYh5+x/rqXM8&#10;97ISnhzv9+bXdwNofn/UMe7d7499XN1R98/KfoAL8/OwHmMfv2+OYxnza/k9+fVWnive3CQARvDD&#10;cH/D2N9EInSEdKkc0v0Ncb2E5L8U4FhFld2VV29Pp5XbW3I1v9XDfU4QoQ0QdQf0vM0PCzBZI/hd&#10;IdikR+opqCPBAlcW1zXAL1iyrU3lpXoSihHgUGrReock6wIUg/pjX1xfub1rBMDUOp2rXvviTgOs&#10;qF3xJ8GPWMSf0jvk3iZ0v726z17db5fq/TJiFgXA4OIC4Qh6rkYD+JKdNcDxYmh/pH1Sn0/uPG2R&#10;DsAfeDnI1T2jY7+R+/2vVa1SoR12pGXYNunFzljs+tqYkXOuUADMywMSTF4l5SblV11VIXVSGUBY&#10;UlQYgIaCc1fWIQj43IAfJdsBHmEe3lFCrzGuMmVaikC0Im2VQ4byMuAiULGMASNK1vm+//8Md5mS&#10;4xxkwItjHXYOP78Ptv/2muyH+TUdopG7zb1KMQpuQA/QAcKVCtANMDoAgV+I4xPsLoEvqfqAHmrP&#10;leDKkv0BX1kps+zVRQCsj8etOhazGqmJirq6UI/J1eroles2IGCNCjqTkwF+M0tLNrUQKb7RuVkb&#10;mZ25VI5MkxSB8JepMMUl7jDqDwDS48lD7oAAFu5SOghY7/DA2HelggM0XndwsM7PwbEOI0rv+KCO&#10;sf/K8/h69meZciWIMCC0cj3XWgkw1vu9U8eo+7358Q4z3+7Hr7wO2/heVl6DOt+Tb4sUJTPL4f7S&#10;5tEcMknT9ucA7JTRMzzU1Rtc4H4BsLep0aZLK+3utCp7Zk2ZvU+7GQ94Rof9IMABv5UusNvPeuBx&#10;/0I7nyCBUcd1xRWm7YzOCMD3U7bUFJCT+gMwrgCD4vpNGYEvcmPZN3JtBUTBKZTBXW4QxHQ+Xeec&#10;rkPS1gA23XcYvpeGm94jSAt6lwzlSocNwEPlRQB0pRqWOSc9xQLgBUa2CHoEXmPB9RXgQw9wiENs&#10;tTMZbcF+vKLDTlX22mxvl9Xp+6+urhX4yiy7oMTypP7ypPwK8xmQX2y1Ah8Ze1CAlRWkY2J7FOyM&#10;4dpGHSFFoe6uLq4x6g8IovYAoLcT0lGC8gOAwI+6QwegrDTWAx+2Ubo7igEo1jm0qGN+3G9LP97P&#10;7es5twORc/k+LK/cvhKUfh3WRz3RnC8CoCs94AcMASHQW+nylpZUhWFsuLB0YrS0kLilLSg8wAfk&#10;gB+uL3Vfh6EKq+Qul5fVhPMAQc61qqqhQfCLGWUlk3cLiLjFuL6D41JTU7T9oQAXAgBRgBNSfNOq&#10;TwqGdH50j+qBn5ywaSlAXGByBNKuRSN/CGtR3QHBQ4176G1nrAMWDgIHioOKtjtXfpirO7b7vq70&#10;fqv+HHQOJbb5eVnHtR1GHEPJfgxJYz7kft07y34dhxCfgWP9nlnHdpb9M7HeS7ZRep3z+Wemzjwq&#10;hL6wnXNTpycYtcc1OcbrnXx3ba3W1hoPc4igACkn+OwjI2Fulj5CYbh+e6d16fcclKJfV9lgD6WS&#10;yLPSPpESOy8FdVZA+3F1S+jVpCeYjg8PiQGIqEBCYFwBOgADSJJG+56rOdxUyksATKotoIj6+/4K&#10;enMjMHIM6nAlGCnZ/+ds3O4mubIAsMkuCEY/0bnB/UmV/izF91NKUu0JUr9IEf4EGAXrXzO6o+UM&#10;wTKp/AjJoQzhNeH+UIOADjhGbvAlV1jKOAzd07kJ2iZE5sfVnfZ6SZ+t1f+6vktqo6ra6gqKLSs3&#10;wzLzM6xA8CsRBGsqyq2xrtYaG+Qa11TK9S3Vw1YYVCAzvFWWl1usviFMg8pcv9SZFpWpLyvLK6J5&#10;ouUqA0vm90Xx0U6IAgSAmUwaxBA3ATAoQAEFuDhsvO4uLOZwQtG5qmMdpe+XgqLUMuByN5W5QjjO&#10;98UAmJ+XbRjn4LoOPcpwruT5i4pKpNhKwgRJtElSch/MV5KfHynJkL8P0KXTuRONBMnKyEuqPhRf&#10;uYBVFTotvAODks4NVJ+38QFC4NeZ6LsEQbYBybp6vbRqYlaq8/g8wZxnVXV9o9XEmmSN1qCHhYQI&#10;bVIQZEUeImsLnRokD5hj2NuizS2vtanZOZshHEYlQ9hQfMNSemRTHhJceKgJY6GNixIo+MMNFCgd&#10;Aiw7IBxwAQpJyAGyldsxtjlION7Xs8z+DjmHJ+bHrTw35wRCfg/RvQE29iE1FjBEpeHCM7KDbZfb&#10;6KL9o8/kn9G3UacEXKzzz+DXj4AHAOnkQY3qvANSf/0CbG+PystuNiXW0cnQvF79uO0hLKZBLyzc&#10;YZKjDg+TWmtY9U7rlg1pX9zg7kSbjUopbiqstvtTq+zQmkr7UCD4TuDjIb8owJ0DglJ7vxAGIsjQ&#10;LkhnAkHSv8qtvKg6aghInKEjJECPODuUm+CF2sK0joDoCzJi+OiZPS+ghU4KeooFOOqULFM/j0IL&#10;xwiSOj+GmxuCoHU+IBsyzwjAQPDnNKlTenAF6Is65qKOvahzXNB+F7XfTwIarnJ0Tp1b6zkP0A7Z&#10;awIIpfBWN9mZK6Rc9bnokCGTTaQE9flxgXX8N5n6Hla129d5Q7aze9jqOloiYMmlLU1OZJ+Tm2rl&#10;JcVWV1NjdQJbvcr6WrKRVAl8ZQJgiVVVVGqdxIWssaFJ1hjOgzXpuaOsq6kNYGRfFCE9xVEbmUzq&#10;kPa6TKkmRm6krkmP2sWCgkLBEYsXdUQAIKDloHIost4B5+sicHEOIAdMo2NWAg9zqGEcwzkcnsAM&#10;sGGFhbpvAa6kRJ+7rMIqKqqsorLaavjs9TFraopbTKxhfZm2k1yltLRC+5errNTxZVZeXm3lFVJp&#10;AlV5hb6TWpIBS8HJzW0SyALw4vTwCnZtxL4COz0TqpMtCvhhYT8BsVVgBICVVfVWWVmn+y2xsvKa&#10;S+pwVX2s1eob9VaLt4VYwBCCIsVGMDMKbgL4zTLPx9qQsoo8fUBmcnL6UjaVkLxAQPGHmxAOHlh/&#10;6FeCwuuuflwJsc4VGucI50kCw4HG+TDf30HGNld8rOM83u7H/n5OP78fQ8l5HFxYTy9KjesAZxRd&#10;BEQsykUYnZPjULIAjs/q7utvP6N/fj4Hx1FnPecJIUAC4MCQrj8g5dgnWKrsHdC5+vQ7JC53nkTX&#10;o+mgO1y3WQBsxA2ONxlJVId0jtFR/Qb0Bkv5DbQlbEAucFdXm43rz7c9p8Luz2COjir7QOD5VkqP&#10;4WgBbqvl4q2Wm5vSKRigvnA1UVVd0TSZaQmpoTbBLi5wAjza+5oDJKKAY1xW1JpAJwgBo/NaRwBz&#10;gGGyvAgIdSwlcAJUP0upccx5qS9cVxIuALkLglToJdZ+PurkInDTdoxRJhwXrqdtYeRJOG9U4jqH&#10;awWoSvnpHBcENODH50PtAfSfpPLoCf5e5zmr+/kltCG22HdpsRAA/ZmU8p4m/W6JhNULXDV6WMOI&#10;jgLBJDtdaiJfygTgRaqOAFzKynIpQB5y1QFevEm/l+DXFGuW8qP9Vg+04NfYEAvzQ1MHfpEarLSQ&#10;FCEPQNF5ICXHsLTUKLV9yIZMu1gAI+oN1xK73DESVJjA5fCjdPt3VcfxjAWOYLryHICOfVYe5/AD&#10;eICuuLg0WKVAV1fXoJdyozU26jPKGgQ7vjNKwMe2Zn3uUJc16jup038TENbUxrRvs9XW6TuWNTa1&#10;BnB5Gx8ubHNcL35BrV3QSyT0TPaOCYASGZ0DoezqggsDQf0BwLisXsfVNcStUjDF7a0QBOvpNRb8&#10;UI2rGnSRmnrdTAvJEBLW2dMb2u/owZ2m51duLcpvakVMHzAJ4MPtShoPqMPJgeIPrj/0AAcQYOzD&#10;/hjLERQigPo66n6Ml6zza2He1ofao+S+/N44xsHn27iOG9v8Pii9Tip83+73wrn8c1G6Kvst/Lzu&#10;632dn5/jOV8EQM6v80nt9Q9KhQ5GEBwY6gsqELj68RgwZurPVr2omKnPU2QBwH4px6EhAVvQ62xt&#10;s+FE1AbY29Vu8/pD7cqpsvukAA/IBX5Pquy74Nqi7HBpgV6HSkzqCxWk7b9k9EgV9gQARvFxjKCQ&#10;kqMNLQlAj/UDVmFIHCAKsIrA9Fs4XQZUpNDcUIsc87MDUetQbT6aJLTlhfMAvQh+0fmi41deD4vO&#10;L8AB8wC9qJ0vuLtaTwB3cOm1PSRf4BprBEKB8S8ZTfbLKoF7dZc93qjfrZshVHFrKKu23IJcy8un&#10;I0Nub3Gh3Kg6wS0CWENdfYCYt++h6Nwi5XcZgICPOE7cYNQfxwI/DHc5ZI3Jpe2M9jra8OhYoARa&#10;tAECp2gd+4QhbFKJuKUAzAHnsGM96s3VHxaBDKXJMqDDonZCAIf7CuRQbOWCMqqNOrBD0QE6bKW6&#10;a23VdxVvvQS/uLjC5GoOQLZTB5asZ5+YXgDNEmANMXmgenEDOhQa8AOCXufln+iirVvPXxcCZVjP&#10;w0AAWXsHzxseV1+Am1t1XZNVVtcHtxdV6fADkIByVYweEl20hXANKT96bhmhQOfFBLOMyc0lng/z&#10;FFc8uA4FDEjw0POAO/R8HcvUgYkbIIogcFnd+TZ3eVnv0GI/trHOS9axjX3I7wcAXQUCPC/Zn9Kv&#10;5+bX4J5DfkECsYP7q8/AXBqDAzYyJkCp7Oljyk9cVG2XdXZF7XEONj4nxrJ/D6g0PjvA+20ZgZDP&#10;gqrVslzfbiYuEgC7e3WcINjVE2Wg4Rg/FwoQhdrZFU1Wj/pramyQ/G/Rn6JDf4ZoYqWutg6b6BW4&#10;GVHT2mzrq5rs5pzaAMD9AuC7aY32bXq7nRHszsqtJDPLDwLeWSCX3iGlxGgIKUDcX6nAC8nhYcwh&#10;TM4/hx7Kj6DoH0OvbwTAAKPgmkZwuazWIlUWlJnqP6VHrqqDy7dTYj/QuQLMku14EQCl4pIQpf6j&#10;roddUp66Dp0kriQJkwnusj7fBX0uwlpQft6pE9r9ZPT0nuV+pAbP6hxfZOjcAuTr5QM2ru+zuLPJ&#10;SqUgyvOLLauQER0MZSsKrqurN4AGyDA6M8pKSgPUsLoaMpHUqS5QBABKEQl8ANDBiVLk2Iqy8qgN&#10;MOneYg4/ABWGqoV08igy4Aj4fCRH1Mvr4AOWlO62Ynm6t2IBlp5r4FZdXW1VctcrKioEOFzQitDB&#10;U6N7BljAjRLAOeRcyWFB7Wldi0CH8aJgXRPb2J/tMvblOD+WY1aqRBRfE4HMKh2EwY0NhqcFS3hG&#10;Zd3DUn20yeuZ6hnR/79XYJUx0qOTsitSjlJ/FdUNVlJWpd+sPGr30zo39luFRIy3d4V5QXx4Vr+g&#10;MTZFMoMZI109ufqok9B0JAlAT0pKm1R7B/F7uH6Ellxu32I9jfkkNh2UO90PfASdPkGWB9oh5RDD&#10;pfaAZSDlOfuAGMuUgIv1DkK2O+g4x8p9KdlOMgQHD8djgAqV5h0ejMUFYD29vbpHqbSkATyAOEAb&#10;XT8KjHYHelsjV5RzrlR7DkAvMe6TfbgHgp2jdZECpP2PuEcUH22AiZDBmaGAl+MQORf3jAIEgszB&#10;3N4ZDY9zF7i7JxHmCGHcL+7aCNdX2dvSbBuKau229Cp7QO4vE3q/lRqzrwWKM3JrfxQgzgkQZ+QS&#10;R8tSg4SHoAQFvXOoQjoCtD8ARAF+L/hEGVcEvWQZta2hviJ3FjWFodZYd5HOEB2H/URMXUiaQFgL&#10;I0IAG8dG6pDtuNDn10Rqkn2CqtP20H6ofS6EYyJFGB0bWdRTHF03uNMAPbTzMZIlav9z9ce44PMA&#10;U8eck3vMhE//cYXuR/ZWzZBdqwct3tFmFQ0NckcJWpbbmZ8Z2vUaausDvKJQJKkgucFlWl9WGnV2&#10;AEQACejYr7K8KrjHqMCYoFItFcU+bK9RvbamxqoqK0KgdAZKT4bLy9wcQC7K2Qfsomwua9ZEmVyi&#10;IOYIlpFyK5J7Xix1VyBXPTnlZqGAp3XVgnAl42Rr6nW/gK1J8GCcueATIHVZxTns2BaAlgQbAGO9&#10;KzjfB9VHGSDI+YCc9o/gRjo32vCk+JLKEfDV6hzs525yvKVddY5pDuoMQAVXVoqtRy/03j6mp5Ao&#10;EPRwgXF729v17EkR9vQM6767rE1GmyFKr1rwK5Vqz8svEeBrde1m7UOGpe4AQIC6qlHysoV2JblW&#10;uL+9QErAwuVF9c0tMSfv0qWgZoZw0UbmbWLUvWQdbWc8qL7c24dSmwhgDSM8kuExDj/g4MADVgCQ&#10;dWzzfRxwlKg86g6+0B7JyBOZd3r4OamznWUHH3XMYQXcAE6PXMh/h56AxRDAkWj/CPCRgsM4Nhyv&#10;dZgDEdBFYI3ARZ3PxrUdysG4H52HslvffS/30dcTFCfw6+qJ2v84b6v+pLxoaN/g5cI44YQUYmen&#10;XAQpQDLEoAB72tvl/vL2bAkZo3sEyQGpjC051XZParU9ygREaXX2hhTgVwLc+RQyvHTYxfSuALpz&#10;Unq0C9JGxnhYekGBxlmBBfDhKjKWljHE5O0L+fsEOzc6FiijdrakchP4iOW7kBIT8OjgwIATkGoO&#10;EARkdFQAM9adW1Mf9v9J1zl/RYNd1LaftY3eZJIlhA4OQOqwpMMl2c7o6vA819T1yTKDAiXdVqiH&#10;XmzVcX9VJx/iT1egBKOkCv9Y02lf5g/aXfEx6w4PSqNV0DtbQALTXEFObi8DBQQ11B9hSGTnqaut&#10;FhiLrLysWPWasA1FB+BQeMAQlUcdlzhSi1HnBz3A1VW4aHKdi+ghFQAFO+CXkrJG5RqpPym8zBRL&#10;TbsiQNAVH2qPNj6Al59XZBUk/qyo0/l0nRopOObHkNXWoD4Fs5iUWL1gprKZNjbUUIPg1CgFF+9U&#10;GYEKcxC6yvN1LbixWgfAABfGMu15wA6o4fqyjFF3RejG/r6O/zf7ROCMApkBX6T69HyIL339o9aV&#10;GPq3Nr82qT5cX1RfRyfje/U8CHwNAh1zgpANuriAuYHLdK+44/KSuug0obe4K/BpFb0kAJDU+Li/&#10;AwIHbX3AjzRWtP/hCpPlBYgFlQjYdGPADtBFD2YEP0oAuHKcb0h7BTx1fkAa5gdJwg1QASkHmYPN&#10;bSXIfB1AcreX/X0bpQOQEnPwOYRWWgBZssc1aocb0H2hUiMIstw3cDltVVBwKh16DkCHIbBauc5B&#10;iHEc98M5uBc6jULH0aXz4mr3BFcbGKNEASPhQhgK09sAUaEAul1uMBMmBRUopdLb2RkCn6l3C379&#10;Wh6Ty7Uzv97uW1NtD6dUywWWAgzZTBICRNS2dz4jGuvKWNgfVUZhIAAioXoEPlLde8zc9wLfWdXD&#10;Mm6k9gkhIzrmPB0YQWGxLDAKTthPcpN/DmmypAwF1dBRIguQotR6FFu0HCnF8wJfAKZAF9zdECKj&#10;fVSG3l+tB3g/MhY4CUA/lnqAbFCEAqCMusP5UviLFPB3mVKROua/rpCbnNlrT8Vo9+uyasGvEncx&#10;P9fycrOttLgoAAzXFeXn7ivAI+iZuD9m7aMXmH1QeOzjbX0sAz+OYX3UaRJ1nqAegSyJE9LTUqQC&#10;o2QFkepLtcwslRlrZFEK+8LCwtD5gBtLm1xM56urjQWYxQQBgEfpkIvLJWwTVC5DTxBasf0SCJuS&#10;7imKLKnqGIYZVJ6ABfwcXAALQ8FFbXmRu8u2lWD8bcl29nel6OdhW1Nz1NlBux7te7i8vWIKIEQV&#10;ArzOBO3iEQgZ4wvYOK4J95lwF8G/Sgb4mCeE+UE4Z0trp7XpeERfT/+IjY7P2qqELtAuKjLDG3P0&#10;MoMbAAR+IW8fY31JsT42Hsbp9uuhBXKRP87DHSm9qEeTToUIiA7A0VEgNX2pY4VzMQ3muEqABVwc&#10;eg41QOggAxaUvo8DZKUC9LrDkP0dWA4fjqEOnHxdgJPANzSifZOqD+gNj0pBykbHxyIVmGzzZH/O&#10;Cdw43s/FNt/ONi/Z7vs4FNkv3I+MBAeUA1J1hMGsVJ8Y+wM+wEqJ+9uZwFUekKvMW4w/KH/UJm1r&#10;N3L/JeQWdwiA7SoHBcC5hla7LrfBHkypsYfXVIVZ196UAvxaD34AoKBzVrAiOSqhICzj/tJm9kt2&#10;t9zE9gA61B4hMNTPCFLsDxSByQ9ykc/rXD9lduu4CKquAD3GLwKTjlkNlAhl0TFSi7TbUcdNJTlq&#10;qOsagC+EzNDOqONDPUMGBKUaOR/bgOBK6KEGqbMeRRm1QUYQ/DHZBgj8gDSB0GSe/qteCP8QwC+s&#10;7rRT1QM23t5htfo+q0ppO8qzoqJsy8vLDr26cQGD8dcAzF3YyoqyEOtHeywJa2MNeuBC26BeTMl9&#10;MdY5CN09BoC0JwLAgvycoPyAH2WmlCDJFHIYXicwFhVj+Xq4K+WC1l1ySSnjUqLttJtJxdUxREz3&#10;CfSAGvWg+KTyAuykBBvqBJskGFvpFBAUwjF0Rki1BbUnVQb4iD11GOLiAi1AiHJzsAE0B2OTXg4o&#10;P9bHWyJAAjhXeRzjytCBeBmsLUGdAT6ghwrkxU8dV5ewl6jtb1hgjuL9UI31etE3yHUG6uVye8kO&#10;Q+wg84IAxVbBDwA2tchT65IYGZ210YmFCIA9AhgJClB/Udvf7CUXmDrqDfUXFODgZbc3UiTcHArm&#10;Mhipj8jtHRlhDg7CZqasj1g3QRQAYgyZc3hh7r6uXOdwcTUH2HABmRfY4TesexslBlH3D2TYH0g5&#10;PDkH5uu87vvRnob6oo2vn88mILr7CwRp9+PaDkxKgOTXAkwYsHL3l22+P9fgeL+PS3DmXNyH6gAw&#10;ZICmE6OrSzDrDPeF2+sAxL3u1neNKsQFRi2i9HCBGRlCvautTS6wHoSO1jAf8KBc4rmqRrsuvdoe&#10;WlNjjwqCDkBc4B/XSPEJBt+ubrTvBDeUXUhZD9Ck5C4KgheDOozi/ygDDAUWByAwIXSGNFIXSC7g&#10;PckBgHI1BTICj4ER2VnolACAqMAAwySgAhR1PdJjAUCAdyF0rjQGC640JsA59M5JFUaQQ8FFahJX&#10;2gHoLvC/2QoVSLsgivbbjEb7+6om+yS/z67RQ9bQIRWk7y2WXW755flWUJBu1ZVlcndbo7xyjMfW&#10;Qx7cWbmwuK8oQHrlGSLXUF9nzXr4m8nYQ+Ye1Jn2Q+l5xwfwA4J0etBpkpfLULCUYJmEpUj9FRbS&#10;YUG4SVFoH6yuKddDXmNMlEUyjEYgK3g0AhrdGw+5w85VXbPgEI+3Bzc4Un0EE7cHKDgwVqrA4EYC&#10;pUbcYDo6AB//M6neJBABl7utAIy2O+DFlBm+nhLYORzZD8ixrraOkJcImL4dCHIeenqjJjWEAs+N&#10;mBJE1WCyzU/PmQBG2drao3NwTkJlGJ1Tb+Wl1XqR8DIp0UulUr+Rzl8vgaDzxvl+2mjmQ4gtSZTN&#10;4QLrhLizwwQ9zwboMbE5CnBYyo0Z3VB+GC4s7XhB5UmeAj/qKD2M4GGMOp0lozp+ionNSYU1Pn5p&#10;WB2jS4YmSJk/o+2Cra4L8AADUMFc7QEMAIJS5Lx0qAwJeriKKLQRnTMC5Li+uAiYwIhzuevqMPJz&#10;O6AoMa7D9RxOfiznZbY2Pw5jG+d3oFEPcFLJudxdZZuDk3MBRv88rMP9HeWaOidxkwCQcbwMZ+si&#10;CYXcXOYTRiWSJot9erqAJuoRcCL/cU1oYObPhfLrsI6WltAO2NfVYd0tjbYk+X+HAHj/mkp7Io0p&#10;J+vtLSmlz4PbSjxcS3B5QwIA3FipMNr/cGdJA4WaYz2usGda9jY/IBJ1JgAtASy1w35mtAZAFMwi&#10;ENLjiksctb9dzOwMgMVtvnS87KdMYBsNuwvrHYK6HgbQcIMB3C+ZSVd5taCn81zExQVunBOw0nkS&#10;IAkwIzc9pOEKSlD3xPWBn+7t+8wm+zatxr7OarPHu+esW79bo8BWQmAvHQlFBVZeXmBNjfUCn75v&#10;cszp++XFUyd3t4oxvzVVchnlGkuJ8zLCgCH7NMRIvR4FPHvbn/f4EjLD6A+GvkXp7KNwFzo2yspK&#10;Q/MG5+Y6nD9MjRpHzdAWF40Dj6OegJwgxsPuIAOCQfUJMkALUIYOCJWAx9Ua7iM9rrHGFqsSQFjG&#10;PCaPidDomQUyKDNUFPvz7OORsC/rOxO8rKNYVQyQsR/GPpyfehTignpkbG50L8CRDtPIw+HZormI&#10;cf4RAImYCO18yfY/ANgiJUdqK3L6keSUBAcMcSvIL72UMIG5P8L3oGu3CM4d8GpIomli3gZGpyXK&#10;mBhdAOzuk8snlQb8ppilTQAkpT2dIfQIh4SdMgBIGVxdQRNSAyUUHx0duLrjEzM2onN5O2I0Jwhz&#10;iEQGAIHf6PS0bkT1pOsaAS7qcAAeAMkBAnjYZ2Q0ObeHjqfHdHhUoCRPIfepe4imzLysuAASJcdz&#10;Xl8GViwDJMzhFoCX3NcByHaHmO9L6cDjfMCNZe+wYD3r/LP4/iz7tVB/wA8lCOAAGtYb2v6AXgQ/&#10;3A+2s2+PXjp9+s7Zxj4A0FNkoRyZ/jJBB0hLk1xhWWOdLeoteLcA+HBatT2RXmtHUuvtHbmQXyVd&#10;XQAIDADg96EzgLY+ACGFpH1YBn5RWyBtemRwIZkBajHpGgMdQTOMG2ZUCfWMjrCOBArkHQyJVKW2&#10;SEAAEMkMzXJQiQKep8miJDPLBdUv9SBjqkehM4wFRjEKkroH4BcBUMuhbVGlzkG7ICNTLgFQ+2M/&#10;8nkFwO+k+M7oc9KbTfLUt7pnbFpeACOiqopLLE8QysvJ0UNVrIeoztpam2WCCcAR4Gprq6U4KgMA&#10;ARUGoAL0VAda7BMTOAHgyjZAzEd84P4y/jct9Pimhpi8yspKHRtBz6HqAKR0yALAWF2DXFsBTQ86&#10;ACQlVKTkBDKBMbisumfa9OjxBTiMzAA+kVsatY058Bx0QAvXEmgBMwzoATkMSFECPqBFsxcAY53D&#10;kW1edyBG5+ecAC8yPJ1I9UUdrFg04ICJ0aK2PwBIu197ewTJ0EMsANLrSwcOACTWLzuLzqASucH6&#10;/oL7r88HKOXmd+j5GZlk1so5wW/C+uWhruobVEVUHBG4gBbD3iiJ+Qvz+QJAUmLJhaUdEBvU+qEh&#10;XFDa8Ug3z2Tj86GcETyZ9DzkA5xlcvT5UAI/oIf6G5YNAK7xCcnQSAXhCjqAHDgOKSAyrGuOaf/x&#10;SR0zLMU2pn0EQNzWKCQHsET7AyCA45BinZ+LZRQa12AdJeagZB9K7gUIuxJdaexPyTEOwZXXwqhz&#10;Dq7BZ/Fj/DN26x58EqQo95+OoyeYBKYBglKROoervwBL/RkGaK7ABe6JAAj8PBV+V2e7dTTHLBGP&#10;WXdbo7XVlNlybrHdu6bCHkuvsSczACDz7DbaFwIFAAzhLUkAnhEAcYnPCnT0/JIKink8QhZlwCf3&#10;k2QFBBKTOID1ZFNhZEgYHSKQACXa9Rg/fDEDBQh8BLd0bdN5L4YxuoBOLrXOR17BkLhARmLTM3Ro&#10;yOVFAQJSbxvEfpE7TliLL+M6/yyY/gwskxCkzS8Km6E9MFKADr8IsEBdn1vnYdKkr1c12Of1U3bf&#10;/7etM/2R9LrOe89M7zO9b9VLdfVae/W+TM8MZzgkIyiIgsgI4OhDkAQG7DiBKFIUyTiR7SBAACVS&#10;EifwAn9zHFiOYUORhjPDIcXN/stunt859XSXaX84fd/lvvd9q/q9v3rOXc795rfKxlGjbGyulcXp&#10;e2Vqcix6fRnozKwNphyyGP32VjWgBOQqFcbRrcY+cPKypUAK+BmIGIrP7X7Z6bEU4/1Qf2MjtPvl&#10;OL+lpSVdLxdR0ARyg9CjbO6F+uP+2dkiNSgXdU/Q25Zb67Y8K0DgV6/jCqcSdJsbIDQAgR1w8vg7&#10;gAUEMYDGMQDHNqlhxb6h522uIY+ByL4BmLDMKZ2+LiGZQA0Ro/ebusy+O0FQgDnImTF+UpUqM2aE&#10;NA/0GfU/W98Oc7QYjDF/O9uMS6SO6Dq5zEdn4teDJwG+awCenkt9XT0J1Ud734WUlpeyPNQDASja&#10;AAHffSm26MjAvRX4gB4G9J6+8Y1Mn/6DaD9k0aQHb7wVa4hcyNUFeESMAYB2gQ9U6ZlydyEoAAjA&#10;gAEU1JRhwzHa+hiYzLQxZkqcXTBs5VQpwMQAXELGUGLb6swp5bFN+VZ4Pm6AWamRepvzBp33KYdr&#10;fD3nSdn3s5NiLu8a8txHqRUg8DMAsXSF0w3mPGsFowB5QXCXgSTgI/4fIEQBHtATrEp60q6X085+&#10;6VZXyjf1UvzboUUBcK18OLFe/pMUIAD8Wag8mdSQe34DDrSJEahgNBcZegmkBBOit7y8vSkIbgom&#10;CRWrK8bPsVJbBhkAOrTbAbyEXwRPFXiB4JdyNeN4tOll+x4gjCgw3EtGPMFQi1KUEY4ftxp1KRfb&#10;6edys/9aahIDggHAPgQ/F5ijDTDufwO/AKA+K2MdPxaEX8qF/tlUp/zOk3+o9/FKoNkqa4tzZX5q&#10;Mmy1siD47UawTdTbznZVeZgFIfd1wPW1OgNSVmzsk8/ngN7f5/o61D0zP+bn55Wf6Y0ACjXHAOR0&#10;pQ1X9g3Bna0cTI0LzPAVAEibHuCjxxcFCACzfVDKUNu0uQHAbI8DgglAg4kUwGGoN8zwspozAEmt&#10;DNkmD2qSFLgBP855f9BQdAAOuNGcZrCSHwBy3MNg2KZXuN5ohzFrBAWJ2mVID/Cbn1sJ9Yfriyuc&#10;w3q6UsYCZl316ohO2DfLmViHG4wLfHB6JQWoP+f3H8UqbU/eeFOqCvdSFVUuLUtVnqL2ot3tgUD5&#10;SOoOpQgwn5bHBEgIlzm3n771DcEv3ehLenuVjzQ6QMIYEiPlJ2PwLzCgPQ8g2MU0RJotBj9mR4PB&#10;AQRZQBw3NyO1JBx9jSHkfc4BI8MP6HF8cJu83Idt38fQY5Byptn+6Olr+Zw5CHwQcJRBWZTtcgfh&#10;ZyVI6uEvnCPtdgUwAY+UYQc9ZnHw3LJsI9Q9+TXUfVGAABBg0l4IAAmDhQt8LDftUADsNnbKsSrp&#10;t6QA37m9XH5wZ6V8f3S5/Mfh9fLHYyjA7NQADuHOCoQMfHZ7H+16TH0L17evoiKCym3m5Qoqgk0e&#10;4zxtiAIObi9uc7QPUqbgFpFiatqXW9uPCgMgmUECBB084TPBkOjO0eGhfdrsYoweg7FvpWsbQBSk&#10;E4JpKEQ6Voheg2oEoARQYDvcbx1nqt8r2v0C9Cpb7vgznX9+q13+sPqofOPBVcBteX2+zE9PlOmZ&#10;SSmIFVWw7MSgs4EOjZ0d5pGuCXyrMeAZCBpKg6AKdziAKSW3uVkY5Gzw0ekB/Bz+ihiAAJBVzBgX&#10;SA/szlbej7IAncv0PUiZ/ZMD4QEcCpCOika02REKHmObzgEgV++31QEO2t8CUFJTLIrGypCMA2Yy&#10;REfHARAR2nuCXEvwAnqpyPixTyU4CEqDi2OYFZ5h2eoclGZXKlD3agM/3aepfPQ9nF08EgseyAt9&#10;rRyeXMXwlAPdq9u/F/cFftnbm73PsCE6WaR06fGem10qhNefnJyOEGUMeN6V6xu9xA2aklTXJPQA&#10;X++I8u9Hig2d32eIC2PzpPAEK1IrQFKmvnmZS1xjhsW89gaQSwN+ABFlyP4VKg+VKGPoC22GNCxT&#10;yRNiOVfX0MkpaOmuujeVvKScjzzax4AIYAFoBoeBh8W0MqUGmMsxiJz6HuTlGCn57fJyPfflmKPB&#10;ZJsEHSj8WjG+T/8ggYipc+xTjsvnc3ibskkpy+rP93Ue7tXRS+JOD9r9mG1i8B3TAaX74gIf8Uup&#10;+1kxohRj+4QG4nbpSsXsVtfKvuxc7tSvTC2W7w+vlHfvLJX3RpbLb2v7D0Zr5S8FGta9iIADqDiB&#10;5bP+uECP58OyHU8wGYDlNRABYRjwbJUvJ7pyb5lfzDEB8FrZEc05AQj0OO7gqQE/FKJACQCj11jX&#10;Alhi/rFmSQxhuUU+PZcMCAI9Uu9H54auC0VJ2x/Pq+s+uyMwEsxBEIwxf9xTAP7yVr386fJlef/h&#10;PyrNk06prjNo9m6ZnRwp00p397YFGHpAAQxtaLiym4LKWri97phA7QEkUiAVJveVyC/u8UX50e5H&#10;CvwAn8PYA0BiBAI/XFmmyrGaGUNmgJ1dX+5F2YPA5bl4xnpch5tLbyjqMefV7igFQtnpkB0XwAso&#10;WYkdymvq6R3r6P0Cgl08Df3QdrTNMdYNt9oDbkBpMDUAMe4FZDGDkFkXLaUNvd852eLkervLdSeq&#10;VxePy/HZawKSBIIg1aFsnUdd5vPjohPfj86YNIbREA6fXl9CZkU06Sm5vhv6zqRC9/dpH0dQiBsX&#10;xCiVEOsDsHOg+iZr987K0OVD2vzeCKV2Jjf1SJX/TOA774OPtrxsG3wabXl0bDA4OoMkSOn13WIg&#10;6MHSdpmx6DzB9GVS4an8VHhSlJKhR+qZFOxbRRkYBghDXwwUUgPEUDF8fC+MMl0u+1xjyLks9jEr&#10;QM5hASk9f6hBfTYUKOP1CFsV83VPVS5tcv178tykXPv1Z3e5g89mQMfzyQDfYOeH2wFxlc9oFOaX&#10;8eCw31PMOEIpaYbwCIBtKcC2Kt9OZaU0Vyvlwdxi+c7kkuC3Ut4RAD8YWSk/vFMp/2tks/zV+F6s&#10;kUvbXUZElns5wSJBPYFE0OtbKDrBJNv7yN/flovKdqShEmlfozdXEBwHNgKgYAQAX7Heh7aZyQH4&#10;CIDqwKkxxi8UH66w8qg8ojMTjOELAZCeaMbrfUrbIqCTO2zosahSdHqgOOXORnxCAIjCFJhZHIl1&#10;P5jp8omU4CeC9KsJfe47NcG/VX7y+rfLW3rv13drZX5pruTKbffK6tqSKg/goa2Pnld6UOnYWIs1&#10;s+mg2JLCy6ljwCnb+YAT6c5WBjZA9QFA2v6Y7UGnB+1+0ekxPBIp8f/Ii+pr0h5HhBRV4m2Vv72d&#10;qu+63D4QcYE5xnPRBoyL695O97YCDiBkiFi1AUEbEOsJQl3VTYz1egAiAGS/xTvJvvLEECzlpxzK&#10;NBDZNwxTYWaHiQFIGnatMgFfgvXgWPXj9IHg9LicXb4u+ErgyCMFgE1dS3kBUZWXHSdyaaUCceFx&#10;5Tf0PS2E65vBUwmpRWdOziSR0hUAT0/pN2Akylule3ypcvU5pABbXe5xUoZOpfRY3e3+k6flWK7A&#10;Ia6q4HfxmsAoV5ZV31j+ku37jAvU/oMnr0fvbXZiyJ2jfa6v+HI6HZJTH07pic4xfY5KbmC50pMO&#10;gmkQVBgw+zqg2HZZgwDxNbav3+caZjrubWwQepSNhQo8S7UZdkKboz7LGW2O5+XySs9zoXsf9QRH&#10;XoKEHmagY1w7CD/fg32eg89KHq4jP21+hh8wxE0GfqjAML0wTOVBEQJAu8GkgJCxgO3NaqnL1equ&#10;rpbH04vlX4wvle/dFgQFvw+Hl8vvjq6V/ykA/lQQ+EW4pwKV3Fd6g38ptZSDmFFTKL+EWiyGBGCu&#10;FR+ur1MUG3m4Ri5pjB1EPaYai+Usw/62Asww+AKhUmZ1ZHsd6hL3ORUl0WkYTsN4Q9SmFaAByHCX&#10;GA4j8MXMEt0zwu/rGB0wn9PjzFhHTCB8pWs+vb1Zno1vlz+qnZZv339UavV9ubvrApHcp+m7coMX&#10;VXkywk6TqDtygTFiL66trwQAwyXGHROwGCfHOcMqVNpuqr7o9NjcKmsr/Rh/Un64vtHuJwVIeHzy&#10;RW9ujRkjdSk/2vYEXl23WQO0qfoMPiDY0DPjAjMTKADIs0gl4dK25WoCJ1QbYAIgBgmw4rihBQRb&#10;yg+cAB2G8goXWIBqaZtzAIz8hh4pZbhMwxTwDsLPapDzjDMGfJRHekjHJaNJBMDDk4dKHwnG93V/&#10;4Ku6AYDlrttop6Se0W7JuMFlwo2tVPWjtRBRpFlRrlLR98X4RSnfmEnSOy8Xguu57OjsYWl0gbC4&#10;IFe7LQUYAGSVt6snUnIC3gnqSnb2mlxage5MCvDkoWD4+PU4hsW2lB1w87AYww4Qsg8EIwq0Kuqx&#10;KnFXlRllZCBZJbnyG3qGB8cABKmVlFOMfOyjGCmLNgF+HdjmnMuhXI4Plmcwcm/KMBCBEinj7Nim&#10;bZJpcUDP4CPNKXNpQPD8Ml1gXGWuD2AOlO1nBn52rzF+FNr978TPCgBRfMAvls/ksyhPqkAd52Uj&#10;RiCfL8YJpgK8uNA9lOIC92g7Wl0uvYX58q3J+fIbo0vlbam/H4xUyn8YWS2/PbZWfjKyUf737Wp5&#10;HoCSqgsFh+KTSgIsgp/dX8DIGL9fBiDZxj0GfIbVXvlqshP5c7wf1yufYERQ009oM6R3mE4J3Nux&#10;VIaxaLlg+MUYSo38QFTqUjBGefIcrwTVmJ7HOT0ngQsYyxem7RzbBzhvjGeKITb0Quvar0YOAnys&#10;6fuJ7vXV0E75vwvt8pv6znpSzJVatcwKfjNSZitzC6WqHxDmWAcAW4yjo/0N97MmxUHMO6k6ubbM&#10;wKBTARDSxkcwBMC3LcVIcFT2d6QMq7pmYZ6ozqn83OY3Mz1dViuVshuurlxe3GV6aKVs9ihX/0fc&#10;XlxtwNpoCpJywetSpsz1xni3W1JGgI9B0G0qvd4TIASQgNO1AutDzNtADNCh+FBltM8FBPvwpB+A&#10;pWp7lMO7B/SAF9v9sg0/Q44y+YGO4Sqdo4jH15AL3JOibHGsK2j2UJ2qJ/Jmjs8e6B7UBbm9B6rX&#10;h2kc6x1dxLS1epMBzAeRRseH3P31jVpZlNojUrTXEJkVCDm+s9/SdVKNgtvpudh1+USfkbZFxjPf&#10;17PAD9x1ueL1gzL05M1vytWVort6rPSp4CZ/ua8AIxUEjy5FaUGhp4qMnUrpATwGRRt+gI/B0i1V&#10;yp4qNGOOABEVG/CwTQqkBgFhAHCOvL6GPJw3MDDDinO0I/o6m0Hoe2KGrSHje1LGYJlAKrb1ErAf&#10;0BPcUHjMCsGAH7NDiN13fknbQp6PaDK61vekfPYpn+f0ffw54jPomnN9jyhNVB5QQ/mRet/buMV2&#10;gzlGJ0m6yIfl6uqqPHjwIJRgW4qgrQq4t75UDmemynfG58t3BcDvjSyVDwW/H45tlB+Or5f/qvRP&#10;hjejPYxV1lJh0eGR4AFmKDmMQcuEw2Lw8Ke3BRnaAKXYsoMDVxMIAlFUJCoxIQT0Iu9twCkYhcIT&#10;4HTtq74KRBUGuHDBBb1XDMZW/s+0jQL8hFklAcC+ux1lk4fruW+q0EGL9sx4FilDXfvl6EGk8UxS&#10;iS+Ge+VH2xflqtcpe9t7ZXW1IgDmYuVESAFCBEBAae3v0+GQQ1qAH2GiiKDiHtVwPZUftUZAVFxe&#10;treYpiZFyOwQwuIzxxfwGX4oP8JPMZ0t2xezPc/uNms+o+6AL/emNznaAhvbqtyCcmNfYGmVjqAF&#10;bAw2gAS8QnH1lR7bGNvkG9wHWHQ4oPawcIM5pnwuJ8ronwtFqBR1Z/UHRAEu7W4+1tazNARA4gww&#10;06x7mO1ttL8xDQ3Vd3L+KGDHMeDEtvNgdlH3m4cq50QAPIx2Tdzbymq13JuiyWJe3+mUvs/ZsrqS&#10;6q+qPPuCJZ0qpxcs0CbBdkkb40MJMT4TUdNV7m5X//92GboS9LALAPjwdbmyOQAaiRoy9YJ2QUFO&#10;1pGqsxE7EKWHEUXayg9jFThA5oGOQAhzG58hwTH2Mec3KAFGAEmwQJEZUAAFeGE+ZhAani7XQDJ8&#10;uIZ9n+N6l3+tAGVRptzK7kEnppxlm59err4rzH6CUC/UIb+2QDDhNnhPyuIY7ZbcCwsg6l4AkLZR&#10;nhnF5/Y/4OZ2QI4Zet62ImQb6J2dnUUbYIshMXUpA7lUjdWlci6F8S/HFsP1fVeu7wcC4L8fWy+/&#10;JSX4o5E1AbBaXtD2Fm11tIvRNgdkBB/UX99yrCBgTAARCj/C3+s6QsxjLIwUQ2UEmOvgqABS0AGs&#10;0amiYwyReXGrFgD0+r6UA+AIRc+9czYKQOae/aCtAltGoZZSnNBzoe4mBWi5uTm2L6F33TnTTwnf&#10;xfKWX9xulr/BRRdg/2j5svyTzmXZYrxctV6WFxZini3j8mrVrdIU3FpShuly4tKmG+p2P6aHAT8M&#10;+JHSXgf8MDo7dmMc30ZZXloIm5/LTo+RO8MBQXqDgRzGGs+5zvNNpwdptvGRxx0eyisV2BG4eecY&#10;OwfAslMu3VMDDigBIrujg+fYNwRjW9cPAtAKj2FlXAfMOOcODIxryQPwKIPUM0RQadGDS3ONlF6z&#10;D0L26eHFTi9UHy5weQUkWeeA+wJJ1WEBk/1m57jUpR65tiXXdb/ZCwDSybG8Qoirhez4uDsX8IsZ&#10;MHJ9UYC40cdnj1S/HgVoMSALVFuCX4wL3Be0BcGhB4Leo8dvqpLiKz9S5Uz3FsBFt7jg1j0SnA4E&#10;s2ujF4dj+mBSgQZfSz46CrDZoRGW7nbGF+XsiGYrffio8CgcKrzysG0DHEDKIDKgDCXDhWsHAcc9&#10;SA1AH8co9+tqz0B02WwDwICTQJZ5VJ4AmBDU/fTSGX6UR0SWfNYs089N2Tw3+4MQZNvHSEM1o6C1&#10;j7oz8EgNwK6+H8OOPO4QiSE0OsbgaeAX7m+XOarN0pISaS4vlNem58qvS/l9MFwp790RAEdXy29J&#10;/X04vFJ+NLxa/nSkFgDMnlqMGH+oqlRjAcKAEO4ngBJQ+uDyGL+c3QEYsz2P1dyiY0NubkAOxUYn&#10;Ch0Vgh9qkSCqH5NfeQcVIK5zTMtDZXL/gC4qUCkgE6ABGx0sEcigH9Pvb6k+wKfn9Ji/7KTZLV9K&#10;gTJf+ee69u3GRdlVpd1ekyu1tCI3aiZcVOC1z0T8hr5DqasA0u5mtPnldDTWp2BmRr/TQfCrbuZa&#10;F5sxwFnul0DI/GB6gSvLzEeV2zs5Juhhqf6WBNxd5cPtxQxBgLeH4tyrSeVUS03gNfgIboF1eu18&#10;FwUjQw8DSCg2qz7OASa7whz3MdxVUq4jL2N9e7T9CWxt2XG0fWf+I+WJMgVGww/jnAEL/Li/70XZ&#10;nT7IABpuLwBLtaf6fP4w1BgdEfQAp+KT+hO0smc2lR9Wb8GU01JvH5ftvXZM1WO9EIa6jI3fKxMM&#10;e5lb0v9mJ6ym/0ldAMa1BoCHJw/07Jdxb+5H+YTTb8ilbsr93dYP4NDDR2+oghJMgNkdD/UFq3IL&#10;Zl1VcFKsc9CV9Ma3bkl665/REwQFs0ZbLqe2AR6gxFpd7asC444CJoxtenHyH8cXqC9blRt3lXNs&#10;G1jAAYBY9RkgGOcGIedtIMc29wIoBqS3Oce1XMOxVHyArt+721dmtNGxTR4CJOQCRcBV92OoiY4x&#10;8DrPJ/TI7/th/gzk8XmDEbv+nBzvgzHH/NH+p+9HKRbAoxwZz88+xj7lActz1J+eh5BeDIdpqjI1&#10;6QBRhWYGyG/ckesr2L0v+2B0rfy78Q25wpXyX4bXy5+NbZfngsOnuKZygwEcvbv0+n4+ytCRdINR&#10;Xx8DSkHt5fBWeXG7FlPh3GGB2wsIA6KCGz2wESRVyo4oM5+g7GRWgCi+l/18lEHbX7qvtAEqPwow&#10;Ol6YnYLpmABqBRrqDhAGqAfdX7nqMnqGyROzV1Cpeu6vdN3/EzB/vNgtDwS4Db1zu7O1Ms9ylXNT&#10;EcyAYSdNwY34fsy3pf0OFceYP9rhaAOknW5nmwHJ9LjehIJnzQ/gl/H9BM1V1gNeKqwRPDlBoFLW&#10;8JiQEpwXHKXyGIBMMAXdA9gylIUpcwB3S/ADgHt729EeubOzrfrR0v9e76HeQd4F2vwAkKGHofqs&#10;/AJCMis1zCqQ4z4WAKTdT+9Umt5ZldEDYDoX53VdDEnRdW3GDKpMjgE8w5Rxfgx1wQAi7X8oP+CH&#10;8gOEwAcldgO/Kx3LNr8AnpQZ7mlTgKpLoeEOt1FsUoLVWr1U1oCflJ9+2MdYSlPwQwXSFshylyyY&#10;xNrAB1KYuLwBv0NBT+Wk0RdBENVT/ch09X9sS63vl6EL/GQpP7483DjcuTaLafckZ2kM7si1knEM&#10;ANabDX34Gxg2mX4lAAZoUC+CGSACbvyz2Ad+/uIzzheqLc85X1TyPqCo4O4woFwrNOfBrOwwH/P1&#10;Pu9yfV3mpwc44/7FlDra4frlG7I24JUAS0XHs5IOgmzwfpxjm2d2GYbiIAjZp1csXr743rpKc/YH&#10;g5oPooc3Z5xEmTIiaVsFRtlKAeCpPkdPqoDF0TtyvRpLi+Xk3lT59vhC+dejK+U9ubs/GFmXCyz1&#10;F+lK+fGdtfLno9vlGUoslBJhoQiJJdBEm5vczgAXc2UFLKk1FB2zQl7c2YrpcQRIDbc5VJ0AKchg&#10;AZ4AlsqVMQA5giUA2T4EP761Fe14gOpGxaHacv4wKjBAiBLk2WgbpCxcagB4mznABEtoqWwGOqfL&#10;zGBolvcE2s9Gd8qzMVxslaXn/v3penldFWRT7+xWbacszi9KPSyW+fmFgFJbYOwIRA0pLiK6MAVu&#10;q0ZHRq0QCIGF6Fl/hfWYCXOFWqTnll5bxu4xGwMXek2VdFnKcnZ2tkQI+/HxwuJF96ZmYg4uY9gY&#10;xrGtH6sakKV8AXdb5e4Ient1ub1yvXd0L45T74gSRLQiAgMwO4K6Sl0y/AgcQGqoYYDI+9Q3zGMB&#10;DUPOUd/xZngPI9AukIsZGAKQyvD1VnoMhzFgOYY1pLp2m3KBETuyusAYnRYqB3cWVQfwDo6vQvEB&#10;QdoBgR9Wj6CmqitdqVIZw1cYxEy0Z56ZoS1Es6YN9t7dqTI8TKiwu2V+YVkuMT8UdBjJ9WXM3+WT&#10;cvngadzn8Oh+OYro0fosAmyjfihQdvRj1tKPV7usrOyWoV6PikmHgmUzoJPMZ5S5DOBt7+oXjqk5&#10;9f34ZwT4BECDkWt6+uIGFR0QDChK3bDtL5OUXw/yko88me8GgIaFUyr8IDzIzz7QYZvUxymX/UHg&#10;+DpS1C5T5oAd0WSYXcJx8nKM63wtNghGQ47j5HG5bJN6m3x8Hh+njAzddTMnOHrc9IuLCgV+TGtj&#10;aAsWQDy8aSogjedTebi/wI/tc7nRZ5f60TrRi4zy3toqTblYV+PT5Z+NLpbvyu19Vy7w95gJIvi9&#10;DwylChOAAoQAyHzYlwLGC0HrhdKXAcGMk/dCoPu4Px0OtxWLcPjK41kiKMZYTFxwynbEbKvL9jcg&#10;SRsjKhN3tO8Cyz7DjR1HYQLKBCDwC7cbJaj9BCjurxQe7ZGh+uiUYe6vgNnPj8XwG8GbJT55juf6&#10;fB8L2qzy9lcq/+2VZtnc29R7vFcq6+tlam6uzN+dLtW1jbKPCyoF2JIyA35ALgKbythuxHmGqagO&#10;4LYCPIJvElZeVidkVB+IAHBxfilC1Oc6HhOCoVzsgUgsGRqqqe19qZstHdc9Vbf2uDdtj439qFsM&#10;to+B9gITcDLwAGDAqA8x77OddSvb/jCOG5jUPcBmuHGM0Qu8o/nOZtsiU9S4juvJw/WUCYywa+XX&#10;vw9j9vYEQGZ7MMiZGSS4wKhAAHgs7zLbBLMdkP1s85Oo6LvIuKZEeiHcfcBPKrBe70kBZ3SbDbm/&#10;8/rRmpyc0vc6UabuzUgRrkkxMzuEQc+sqXPT3hd2nNPpwqQkm/Qo7/cEy06pVHb1A1gtQ90ObQH5&#10;gflAjLMBgABvS/LbBgz5JwFEfpkAIA2yKMVYJ0MwS7WXAGTkNjDKdsD8peAeOcE5lRLnDQ7AYhAZ&#10;QIYMMDEE2Aeog3DAKIN952Wf6zHKJiWazJl+fYgykVPbbs5//d7eB35sOx82+Lw29rkvqa+J67Rt&#10;iKJqvQ0Ac9Q9qk4vJsDrq0BSBja7TNux7st4QCBIKK0HUq/n96WSpQCJUbdX3SgtVba3RmfLrw0v&#10;l3fk+n5PAHw7psGtlfdkH45Wyn8f3Sx/Mb5bfiGwPRMsnglSHwlW2HNB7SXwE+g+ulMTHBnIDPgS&#10;hDE3WFD5pVTiZ2PdMKbB3XSkyI0OlxrVBiw5JiWm87i8dpNp4/tivBdGOP5o6+u7v1Z0ANDqL9ok&#10;Cdcvhcfg5s/vSP1F726CM6fuZSdKBHcVAFlP5Kuhevm92cPyjd122dpHzW2VhcWFGPqyubxS9uTS&#10;AkAGLDcFqD2paFQf6o+8DG1hXB4BETDcXYCH8rsZs0eUl1z4aEGq8t5dlqXMxYxYQGl1dS2UnwOC&#10;MoiX+uF5rTldraE6ojpDcxI/hPEuAzfa9XKYFe8sdccwIyUPQANShpuPU58H82X9S1D6GHWV95n3&#10;KyKN9ztVAB3XkgcDdOwbggZg5NF77DGDQDBnciTcgN2JRMfZpae6ZdsfA54BIu4vMDySW8y4PdQa&#10;nRRMYatLrTG/eX21Vub6nR5MeWPoC8FOGYO5I6PzgwCp96+eqj48CYXJvWLIi9xoQNpsiUGCLADc&#10;3GxIPVb1w7RRhoir1RYd/eFYog7AATsk+sZmNRQg2xxD/WH1ZqpAFCG/TnyRAM1Qa0uR4BpzHGDx&#10;hflLzH/UDUwARXRACAwGkFPOAzUrRI7xcrBNagh6m+OD5ZLf0CE9p3ucqBARb4z7pbojH6lhZoAN&#10;lsEzYdzP5ZOyzzV+Do75+cnDtXbpORbX6IWmBy4Usl582gGvXWABkOluLhPLz68fAZVnJXjFdyYX&#10;uKP/QU8qfGd9rbTkav3j0YXym8MrUn4r5e2RSnlX4AOA2PsC40+kBv9ibLf8HADelhIUAA3B51Jr&#10;HwG/4S1tb0d67foqfcU4vgATUAJcrVB5gM8ucCpAju1Eh0hOt9sVvHBh+9sCGAOvvxjth+bvA/Ba&#10;BeoeVn+GYQIQpSf46nraKt1pgxmc9BIToIFFlX6q89/ZPSrrRx1VlO0ILjotOC3LLa3rvUZ5Ey2F&#10;aWv7zNrYoL2vGgDEDc7ozvuh8Ozu7mmb/R1tA0DAx6JHy4srZWZqtoyOjIb7ixHaivY+qz/PZEC1&#10;MEWNWHsM8s1hJNkpyP8a0WD4IBpQfkzHtJrL4+nODhrnvI1Scz5SH/cxjLrJ+whkw5OLdvq81vXV&#10;dZfrMI75eJQt8EVPssru6Z2lvdC9u8CP0SUeiuI2QAz3Nzomejw3n0siQ64rC53v7XYDgFvVvejl&#10;nZ/VD8vkbER8mZlZjAAILJaOe4yAOxHwCOwC+KLTQ+XQ9tdsHuv/K+W319P/lbnD9bJa2SlLi1KU&#10;c5tlKNSafon4x0QYa7r6o6F3L6C3LlVBCgSt+mjTiy+h/08CZoYfc1o7TOw/0pcW7YgoQH4xUG3Z&#10;9scXDiio4GwDBQPKEDR8eD7ycr3hwktikBhWLpPU2+QxiAyvBFEOe8FcDillDd4bY598vqeBhPle&#10;mD9LlKF83IcoNwQ+ZeF4FBv7ka9/Pc/I5zPgOcZ3yDEr6TjP96y8XUGRlPIpixBhuEe4zYdSEPVK&#10;pfTuTpV/OrZY/o0A+N07y+W7cnvfFfDekdv7jrbfH18p/w0XWDD7hZTac4ECS/g1lQqMt6vlF1J/&#10;z0cFPrmRz3XMRs9xRI+WAb5QWwKdXVs6QKJDBXipTFxfAEi7HeuB0FERIeql3ojoQmQXBliz7Obn&#10;wJA1iAXGT+gAuQUsE27AjvGILNgOAFmrmO20/vE7Oi5XmHu+kiJ8Ndwr/3m2U/ab+2W12yzVzc1y&#10;l17fe9Nld3WjbDOejnZu/ZjTE1ur1cq6fkTW1yoC21Zpotj6Ko+0RTQS1J/qCgOhc1wg6UaEscoV&#10;2ibK2PhEGZ+4G+1+m3JxPXfVEZFTCWYUFgzYYNSpbINL19Mws4vLcfbZ9jnAGBAagBrnrAjZ9pAW&#10;n8MMMEPNZXB/zg+e8zaKj5SySA1Chr3E9f0yGIzNEDqAiAJE/QHCDHTA8YSjLaLS6xhtnMCeaWys&#10;7EaQ1/XVzcKaHgx0nhiblN2TcluSaqYjStwSJA8F00OJmp7g1+lDlaY92hQBKYpyZ7tVqht7pbq2&#10;Xxbl+s7PrJWZeytSgP1/yjq9V/qH8s+sMaZJL0sCUNt6MRp6SbAIvNn/QvzFUJH59aDyUpGb/JIc&#10;6stiyEy0EeagaCo/eTGARuUeBAjAQQkaTM5v2BhWlMVxw43ryMNxA2uwTCsv9g1a8nl8nmFHmVzH&#10;eczXDm6Tci/K8jP5GeMeOk/+h/0wX1e6B8Y24MICgLrGnUaUw/XXwOvDkO/I2/H90tGh6/iOHj58&#10;LcAa7hIKkl7MleVypV/KXx1dLG9L7b0r9ffO6IaUX7W8N6KUdsCx5fJ7w+vlp7cEOCml53JVnwlg&#10;zwWljwSbUINye39+u6Y0e4oB30s6PQRM0pfaB3wMc8n1QRKAjAfM8X1AT6pNKe1+4QpHFBlmbqDy&#10;6OSgR9fteKn2WJ4TVUnPL21+0TY4iqpD/QHBdIEzBL9A19/GiPgCUHGFWVfkr293y/+5e1R+RS/+&#10;TpMf962yMjdfpuZmSmVhqbR29qQ89GOjH/RWk6CgRE2WOyvFx+JGjOVr1Vuh+DDm6dLGh9ojXLwX&#10;DmJ5yEplVa7uXAQzpcd3UiCc0z1YNY32Psfgcwj5rHNENaGpKN1JAwmQADUg4+Mcc3vbINDIxz7n&#10;2bcZcihGnycvZXGeOsu92aYszmM8C+e4xvWb497mPPsBvaj3huZNXu5zHGOIVS+kCpnVwbAU4Afs&#10;gB+zQAy+644SpYTIIuoLwUtjXrPcX+C3OL9SxkfvyibK9NRcDIdhzd/tbbm+Unrn9wndpzIBq8rE&#10;te7Jrcb93d/rlIZcYMJjVTd2Bb81wW9V8Fsq05OLZQj4YfRQVdZY3SoHdDJSHfcXANb0C8iycxgD&#10;HfmC/EViVForNFIaeFGLNlxmKvGgkdcQARhEejb8DDbDhzLJB3y4huu5p4GFAQry+TryYZRFyrWG&#10;Hud938HzXGtjnzwui33M9+QY93Q+jOtIyXOq46g/3FVABfhy8LJ+9frPzvUYn4XP5M9gFcg++YBl&#10;fGYBsKfyeW7KPDvVi6Pvt9dplpb+V/tSNo/vLZZ/Pros8AmAwxVBb6O8JwC+P7ZZ3lf64Xil/A8p&#10;wL9E0dH5IbX0kVRbbAs6pB8JamGCHIrwBdt3aBMUKNkXzEIB6nwqwRsFyBS3iBgjhZcdIdkGGOpQ&#10;KQYkuSbmIavs6KlFNQI7eoXHBE/tf4qS0/m07HCJzhcpSeDoSNUBSiCJG6yyvtK9fz52UL5fOy2N&#10;A4FLim1terHMTk7EOLwdvetdvaO9Tjc8HcbjMRujyo+9PJ6N9Up4QeHmysVymx8g3FjLRcOJtMy4&#10;QFZlY6Hx6enp6PRABc7MzIbiw6uiDRzg8T8FgLT/EYTUIyOAidUf+9Qrgw3occ71jHPYIGxIXR/Z&#10;x4Ca87vcrKcJU7btSnuf1MZ9Ocd1fkanX89LPp/3vQ8Fvg51RNvAjh5flB+gI+WY1SBDZAKK2mdW&#10;C4FOMdzbWN2tUo2V3e5OTMsFZsbOkr5/earEPGyxjOxVAJZoz23gh4pUee2uyiIgQoTNb5etGq7v&#10;psC3IJM7PTFbFmYrZYhfJtQftrSyGivDV5ZzxXjGKW0yPUcynQ/JWp2k/sKdZs9RVt4Y9CzFh/vr&#10;LnxUiis7gKAyAw7gg1GhgR8GRAwcXwMEKBvjWvKQGjYY25RFihlcBpphh2vKvsFn8/OQUravpRwD&#10;k+Pcy9fwPD7u/D7ntjog6I4LpwFCbfPZAJ0B6M/iz005/mxR7pmem2AVKhdFeSyV3W43Sru+Wxrr&#10;q6V9b6a8OTZf/tXoSnn7FjNAKrES3Pel+D4YqZYfaPtDnSMc1s8ElGe3d6X+BD/c4ACfFKHMHSIf&#10;CSwBRgEo3d9+OgBAu8AZNBUYMh5QLq9c1hhDyD7Qk5pkDGGMIxzeih5lhtbc9C7r+vFG+USqlMWZ&#10;6IShF/eFYPmS85jKBYxYwvfmOUKNcp6I0rfq5cdLR+X+wUHZlOtb29gpK6pE09MTZU3vdmNvPzqN&#10;egJTLFokA4BbeteZy8s0tsb+/jX42oRiUoqhAgEg7u+K6svsrCqnoEd73+joaJmamgovig4OAAj8&#10;qBPAD/OPG5ABIAYTRl1CtRlkhpoBlnXtBniDEOI88GHb13Du78BJ17FPPp93OcAWMwCtOjE/L+b7&#10;YYPb3IPzRyd6fuqX7pc9v4z5S3c34MQ4w1BquR1wVOpF0IEbi5pXltYEPALHzsimy9zMnBQ486P5&#10;Eemobj1S3Xys66V0dY+WyiTIAWMIafujwwPXd6vWEPy2yuLCutTfUkydo8zNje3y/wGc1K41DZR6&#10;UwAAAABJRU5ErkJggg=="/>
  <p:tag name="ISPRING_PRESENTERDATA_0" val="0JLQsNGB0LjQu9GM0LXQsiDQktC40YLQsNC70LjQuSDQldCy0LPQtdC90YzQtdCy0LjRhw==|0LTQuNGA0LXQutGC0L7RgCDQptC10L3RgtGA0LAg0L7RgtC60YDRi9GC0L7Qs9C+INC+0LHRgNCw&#10;0LfQvtCy0LDQvdC40Y8=|dml0dmFzQHNwYnN0dS5ydQ==||e0UxMjk2QUYyLTdGOTctNEU4MS04NTQ3LTMyMjRERjNCRTM1M30=||SVNQUklOR19QUkVTRU5URVJfUEhPVE9fMA==|MA==|||MjkwLTk1LTA3"/>
  <p:tag name="ISPRING_ULTRA_SCORM_COURSE_ID" val="3602872D-BBBB-4425-83B1-4906239034E9"/>
  <p:tag name="ISPRING_SCORM_RATE_SLIDES" val="1"/>
  <p:tag name="ISPRING_SCORM_PASSING_SCORE" val="100.0000000000"/>
  <p:tag name="ISPRINGONLINEFOLDERID" val="0"/>
  <p:tag name="ISPRINGONLINEFOLDERPATH" val="Каталог"/>
  <p:tag name="ISPRINGCLOUDFOLDERID" val="0"/>
  <p:tag name="ISPRINGCLOUDFOLDERPATH" val="Каталог"/>
  <p:tag name="ISPRING_PRESENTATION_TITLE" val="211-copyright"/>
  <p:tag name="ISPRING_RESOURCE_PATHS_HASH_PRESENTER" val="58ccff6266646770c79b89f52d723ad8f7a90d2"/>
  <p:tag name="ISPRING_SCREEN_RECS_UPDATED" val="G:\Повышение квалификации\Мой\21-1-copyright\"/>
  <p:tag name="ISPRING_RESOURCE_FOLDER" val="I:\Повышение квалификации\Мой\21-1-copyright"/>
  <p:tag name="ISPRING_PRESENTATION_PATH" val="I:\Повышение квалификации\Мой\21-1-copyright.pptx"/>
  <p:tag name="FLASHSPRING_PRESENTATION_REFERENCES" val="F&#10;PDF-версия&#10;I:\Повышение квалификации\Мой\21-1-copyright\attachment\att3\21-1-copyright.pptx&#10;_blank&#10;|&#10;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LAYERS_CUSTOMIZATION" val="UEsDBBQAAgAIAAVfV0nCUrUEsAUAAP0SAAAdAAAAdW5pdmVyc2FsL2NvbW1vbl9tZXNzYWdlcy5sbmfFWG1P21YU/l6p/8GKVGmTVtpOalVVvMhJLsGqY1PbAboXWWgghARBarapHxPYSie2laEiGCvtyqZ96T54aVICicNfuPcv7JfsnHNtYoe0dtoP+xBkG9/nPPe8POdcj048XF1Rvl18UFleK49lboxczyiL5a/WFpbLS2OZkjN59XZGqXw9X16YX1krL45lymsZZWL88qXRlfny0jfzS4twffmSooyuLlYqcFsZx7vevbK8MJaZzro5szitGvdd3SyYblYrZMb5b7zLX/OuWOctfqbwU7jt8DPucR8etL548NGnt24/vHHz1sej1wKwNNh2UdX1RHSFwG9eT4FtOJapu2CA6a7B5hzAfsq3AX+X7w632iw5umYwAHgJy7f5rwD0ajiIaYvNwPpDWL0Hv6eJq0uWxQzHtXUtz1zNdg3TIX/pzGF52kpbPFH4maiCgxrwa/M3vIlOwsc+XHb5P+J7+mcLPNgN3hU1vBHrcN2Evz8q8KAN3j3hDQVxpMd98Yh7SRzzZlHVDNditmNpOUczDeC1zesQuq6oKvwYYM+kHaDQvkBAPmjCe8Ab3vHAKIYY2HuK+AlheIdIwQrcWnMkkZKlzmpGwXVMU7ddZuTDJ8BsD+jUgUxVPAYn0darcFED+HqQXs0h8S3VZhblrCdqtMvT90BwZeI/F5tIB2GIHTiyNiyjKa0wpcPPIVrPgFYV4gl7Hg5mmmEo/4TEQNfLvaUAgYRlFiS8bc+aFibpDjocExDXK1jFlK5t3F0jksCRpPTekhVJtjUjZ0LJ5Jyo/UPAoJAD0hY/iTFIAiwy21YLzM2ac1B8BLbLj4ZZZd7FqPKDYdbcZ7bUqaRFhjqjFVQsOlSHsAZJGnbEloL+REEIHD+48telJ7Di0TX4RlP8QKWG/mpGtEFsDUfIZvdKkA6aqoeEQo3y8aZHyCNCLSxBmfUDoi9+Dum1KZ268m24RvY+7yZxA/XNsTzm972S9pk7qWo6y7uQ8Hlz1nVkbyCSPnor7jpKnyY/wboMpOncK59IXiRUYkMRm3iJhSuhxAa8igCPkaQUxHMFAoyWQnUF1SWBrwRqb+TZ3JWImRTC17fDWLfo2+jhoN5wfFEcY9TewS1eyv296D2IYwGnYt3vX0lARiqtZy+wb8voS/Zp/G5L2ctqKBK/ADWYX1DIxHcp9x8AMOimUC3s6ur88kr6ZZoxaZJkdKGOcVsN7CPJjaiHYJghyCFmvQKrfSAPPZzqM2jKXVnCMRvJ7alnZQYCYFJPaKHfB+N56fFmWdbWHDmUeRj0pKWUXzIP4qn1Qpa4TC2ZL0CoKjZwDoWuEZ2Q6vDkOFQI7g/U0DZmVbSgwrEszEnuJeZVZKiK9QdHc3RGbYVyjIA3pQG06pPVFhBP2TbBTqnIQrdK+b6oi+gaOZegEekDKEasOjTXE+4U052ohf95Q2Pqa3RcJ3TMxIcQDnzzIqZDrXe0lSRjNlOt3JSbU40ckyPaejCKeimXQm0hY92xXV3NEshLchqeaBpB4E6CxuOHopSmpwUG5PEizyZVMNLL6C5Ntqf/Vv9KidPP8neYdvb4HzDa/s2PYKo/4q8UwH3O92EDB3z7zlC4IDAo7ewc/3MaxzvUZU9568skNEfNxgHoGPUMRzJgs59meXCKi8Qh9VnO0SDl4uecHQoXJW1XPKGpCUuDsqwzYLBFtcNy9UlS3n7yaSpU18ekSCQdioT2woMVDhsjyYyhFoLkUB1HzU0VoVxsCiyW2gYIUy15qIvCFFXrLugunRAAZx+Y13BnoJMduQ9Uir4jVXIDjJqgCAdHtfPcGAagd1IHgSTVrtPMmOpwFwX68P6KfnK0aVfN5+kDB2Ac4MwHKH6opMHo0SAxjXDFh+3odxBsSX1fQtLaz02pBjSP/4MCtfxQnUEJ5X1Yf8GwUQ/ngTja+V2FPlSNXot8t/oPUEsDBBQAAgAIAAVfV0mxhjHllAUAAFoXAAAnAAAAdW5pdmVyc2FsL2ZsYXNoX3B1Ymxpc2hpbmdfc2V0dGluZ3MueG1szVjdThtHFL7nKUZb5a7YQPiXbURgrVg1xrU3aqqqstbeAW9Z71q74xJ6BaENrYgaWgUlTdqkTaXepBcuwY2BYF5h9hXyJD2z47+1jRk3AnFh8M6c75zv/MyZ4w3N3SsY6GtsO7plhqXRwIiEsJmzNN1cDUt3lOjwtIQcopqaalgmDkumJaG5yFCoWMoaupNPY0JA1EGgxnRmiyQs5QkpzgaD6+vrAd0p2mzXMkoE9DuBnFUIFm3sYJNgO1g01A34RzaK2JEiQ0MIhfjSkqWVDIx0DSiYOmOnGlFDdfJSkItl1dzaqm2VTG3BMiwb2avZsPTRxNTk2OR4Q4arWtQL2GTOORFYZMtkVtU0nfFRjbT+DUZ5rK/mgfjoyLiE1nWN5MPSzZExpgfkg916PO3cC5XpWbDAHZPUDRQwUTWVqPyRW7TxCrYhrtiJELuEQalvrU2S4HukucCXtA1TLeg5BXYQi1VYWlQyKTkqp+TEgpy5k4pzqsIIJabEZSFMOh5blDOJZUVOZ24rS/GBQYp8VxkANCgzYfXJlJyWE4qcytyKLQ+IECfVwshL87H4gJjP5FvpmDKopcT80qCQ5O3lhBjm9udJORWPJT7JKMvLcSWWbKG8Gm6r1lDQX/ghOCBWyW4vb5IvFbKmqhvQNTpq3MEE+o6h2qtYsaI6nMYV1XCwhL4q4tVPS6qhkw12QqE9rWFcnHeKOEdS7PSFJXaipJY6rhCIwZFsnu2JmebRnpr2uR7k1ltu9WQZanatZN4i1hWzHx2ZaNKfGe9P/xyiIZUQNZeHJkYaPah9pSG1Ypm+1LBnlLUMrekSLmSxllALuK03p9d0MwqSoxJagSIywNl5W1cNCekEnM81wU4p6xCdeLdBtF0SgS64dTBaSncFI5dXbcdXMc24s/6bi3xBn9AyfUcr7n16TKtf8qDwvfMw9HcQ33K33U34uyuEeExroP4ETB26O7RKj0VQ8nABSklI/x+g+ci9LyT7E9iv0TfuJi2739Kq+0gI9bO7i9zvaA3iVIVPBdED0PIWPv/QU/h7wJbdh4iegeKauwUxBVl3ky9UQLJCTwFYdh+A/Spytxo7/wK+Qt/QGvLysMWE5oQ4vQRx0MBo0UMEasoI4rvpbjNt9AhseCE/YpucLZACe8AEgZUaPXEfQlrA8JlH+YS59RYQB0yx+z0TZAFiwnViASFivwESAsOJgbtgFkG9bIGdCqg99UyyOLGksWDU9XMfbvALKpZYlO/eaHOCsTsEzo8aYHho+MNo/n9uPqd5Hv2UBuEEYW1xEq4tVgSokR9eYGc8vfUYeTxahj/mSWNZfOduI3eHfYU011V1RtvnIOgQj3lA8ICfHwOPUHfMOw4K85rFva1mD5kY1CccnAe0LB5KfxR7m+lR/hX3B4/yqbsLwBYRwR7nmW64fsoeWqbLnukqpKDc6hIdTcH9se0ceoo8afjOeEIWRViMjI7dHJ+YnJqemQ0E32/+NdwXVB9ckoaqm43JZaHvuCuM7BitL8CdM8KKoToG2QtA546zwrhBafYZbYWRPQZcYWznmCsM7Bp2L0D2GXm7sFHLLsAUhbWufPb+9VOf17oHmlCQDVq95y5vQLyOYxeMUPswef1Jn9O/6Su6B5/XCO7zF/QpzDLP6N6s4NjDmsQZG6t4s4VLn18kp432Ldo4QNdz4PELdPLXQvJPQPpX8OIV0H0qePPueajHgjfKHjDap/ui0oIcgLGQ5Av6TGwI81151T7tXdCsN5l6N+dOPan1fMKICYNdfYC8ssvgQ1rzeUf5Mrv6pXW7K+lYH/RLkbe7S+pYL6HCqzCcHEMhXVrxXftb4TJDfJ0ixp+a76d8L6SaL0r8b3DZTkE39QLE0dA13HztG5kYHwkFe28NDYE2//vwyNB/UEsDBBQAAgAIAAVfV0kRqHsHuAIAAFEKAAAhAAAAdW5pdmVyc2FsL2ZsYXNoX3NraW5fc2V0dGluZ3MueG1slVbbTuMwEH3fr6i6783SCy1SqEQLSEjsghbEu5NME6uOHdlO2f792o5NnDZpQiUkfOYcz8Uz04Zij+n6x2gUxoww/gZSYpoKjThshJPbcVRKyegkZlQClRPKeI7IeP3zl/mEgWH2qdgB+FDNDsVQu1nd3a+WiyES62M7fZxtOgUxywtEj88sZZMIxfuUs5ImSvZoPl2y7FgAJ5juTRLL5WzbxSRYyCcJ+TdiakoKDkJAYhyt7ufTXhVBERDnaX41Xy1uBmpqV5ezP5EdsMDSyC57K1AKzSIvltfT63k3n6rbG4Krm+liurwskPBP9qZQEHQE3rx8ej+7mT10KlhRFt/pkYKzVBe0qZmZT6+GMJSo8RvuRCekHfWOiC3P2VPZf/25D/W4ckZedV1PFoJ+9IjAWvISwsCdKpvI2OdLKdV8wHqHiFAEH6pJryroV1QKd00Tq3l/4RPTxCNZoGZ8MFLmsK3i9YhNvOZvtxuzKvz4vjAvQA4HC3oR1mDN/KPKesb0wJr5RnACL5Qcz+inlkrjnniD7GNerr6yAkXq6OrlTs6qPT3rwRWeaws4Ts4SWAsdzjvOQb9aGBisCik4iymk6IBTJDGjvzUvOppkRBicGGyntfdVKLEk0NZuJka1pP33Muf+bqy+E+rcqvNIqhV+O0ZSojjL1XeSGI+sTs2IumYctCv0klR04E90xwZqcsT3wN8ZI74Xk0qXhDIJg8msmqwuehh4NQiD9iKH9pK26tMyj4A/qEfD4LqmiVW8DKcZUX/yA8MnJE1Bh7FSykxdRxH+akoPsB0AiMeZa9nqUFnykkhM4ABu8D3AJNyVWShUi3Z12518hp30+80igxrS7om6U3xe09Ai+FBxtSsqS3/TSxQJk1lj7N0Grue+sZPdKtOt53uvANtKjZuV/byECtQ/Jf8DUEsDBBQAAgAIAAVfV0mXyiwzZwUAAGsWAAAmAAAAdW5pdmVyc2FsL2h0bWxfcHVibGlzaGluZ19zZXR0aW5ncy54bWzNWN1OG0cUvucpRlvlrthA+JdtRGARVo1x7Y2aqqqsxTvY26x3rd1xCb2C0IZWRA2tgpImbdKmUm/SC5fgxpDYvMLsK/RJembHf+s/xm2gvTB4Z893znfOnDn7eUMLd/IG+hzbjm6ZYWk8MCYhbGYsTTezYemmsjI6KyGHqKamGpaJw5JpSWghMhIqFDcM3cmlMCFg6iBwYzrzBRKWcoQU5oPBra2tgO4UbHbXMooE/DuBjJUPFmzsYJNgO1gw1G34R7YL2JEiIyMIhfjSmqUVDYx0DSiYOmOnGqskb0hBbrWhZm5nbatoakuWYdnIzm6EpfemZqYnpicbNtzTsp7HJsvNicAiWybzqqbpjI5qpPQvMMphPZsD3uNjkxLa0jWSC0vXxyaYH7APdvvxvPMkVOZnyYJsTFIPkMdE1VSi8kse0cab2IayYidC7CIGp761NkuC75DmAl/Stk01r2cUuINYqcLSspJOyityUo4vyembyRinKoxQokpMFsKkYtFlOR1fV+RUelVZiw0NUuRbyhCgYZkJu08k5ZQcV+Rk+kZ0fUiEOKkWRl5bjMaGxHwk30hFlWEjxRfXhoUkVtfjYpjVjxNyMhaNf5BW1tdjSjTRQnk93NatoaC/8UNwQKyi3d7eJFfMb5iqbsDQ6OhxBxMYO4ZqZ7FirehwGjdVw8ES+qyAsx8WVUMn2+yEwnS6jXFh0SngDEmy0xeW2ImSWu64QyAGR7J5tqfmmkd7ZtaXepBHb6XVk2WoObQSOYtYV8x+fGyqSX9ucjD9PkRDKiFqJgdDjDRmUPtKw2rTMn1bw67RhmVozZQ2oUsMyGbR1lVDQjqB7DLNu4TVgKzoBvQPw44HNk3SlV4mp9qOrwealWQTNRP5hD6iJfqWlt279IxWPuVp8nv9MPRnMN9199wd+HsghHhIa+D+DYQ6cfdphZ6JoOTRPDSHkP9fwPOpe1fI9juIX6Ov3B1acr+kFfeBEOp79wC5X9Ea1KkCnzKix+DlNXz+oFX4e8yW3fuInoPjmrsLNQVbd4cvlMGyTKsALLn3IH4FubuNO38Cvkxf0Rry9mGXGS0IcXoO5uCB0aInCNyUENR3x91j3ugpxPBKfspucrZACuIBEwRRavSNex+2BQKfe5TfsLReA+KYOXa/ZoasQMy4TiwgROwnQEJhODFIF8Ii6JddiFMGt1UvJKsT2zRWjLp/nsM1/siJxpflW9fakmDsToDzgwYYLhr5MJr/nJsvab6PfkrDcIKytjgJ9xZrAtTYH95g53x76zXyeLQCv883je3iW3cPufvsK2xz3VVntX0Jgg/xmgcED3j/GniEumvecVBY1qzubT17wsygP+Hg3KMl8VL6q9g7TI/2L7vfeJSr7gEAW0QEZ5wXupF6lV20Qpe80BXYglJrSnQMBffbtnPoOfKs4TvjCbsowmJsfOL65NT0zOzcfCD4185vowNBdSmSMFTdbGiRpYECVhjZIZYvwPURpWKoDml6AaivQBXGDUtzgFgVRvaQrMLYTuEqDOySrxcgB4jYLuyKZedBF2Gtaz97/56pK7BuQRMKMvnTW0l5ku9qhBSIoiPQUr/Sp/R3+oIewuclgif0M/oY1MkTejgvKGTYsT9nQomPT3iM80dDtTGQRUcB+HoKPH6A2fxSyP4RWP8IWbwAuo8Fn6WHHuqh4DPiEBgd0SNRa0EOwFjI8hl9IiarfA+xyoCBLRjW05res3C/vqn1/QTRCFKtLgmvbLz/m2Hb73Be5py+tPl1JTNo8K85PqHe1Qx6Dj1bAQFxBq1xae3030/ud1q0/1MN+FXzPY/vxU7zhYP/TegIrPtfEEdG/gZQSwMEFAACAAgABV9XSS5KYs6cAQAAHQYAAB8AAAB1bml2ZXJzYWwvaHRtbF9za2luX3NldHRpbmdzLmpzjZRPb4IwGMbvfgrDrouZoIK7bToTEw9LttuyQ4FXJJa2aSuTGb/7KM5J4WXaU/vw43n/wNtDr18uJ3L6j/1Dta/Or/a50sBoWu7g3tZph54Z3VE0jeE9zYCmDJwGkp9f/ZOPFwIzdlhlGhZvxlbV/BxunqwJVXVcIBYS0RSi5Yj2hWh7LPC3VdlvVaeKam0Od1pzNog408D0gHGZkYpx7h6qVS+wAfMc5BV0TSKwTIOneeCPu8iL48xdeM8WF/FMEFaseMIHIYm2ieQ7Fp/oRbXq9KYQIMsPvj0n6PverA7QVOmlhux6YJsUEpSC+GwbzEcuClMSAq35joajYDz9B7WM2wU16DxVqT7TbW9BEmh1aexP3MnIxljp1eSGU3fs+m1Ow153pScoKUC2rNy5N/VeLJCLnbjhAwrJE9ORFupVC0UpJ3HKkquWJllj2/VLXgr97aw1QrwxQhtkIrOui+OGqdfo4KpG1BU28xQTGSZyJLDAwBzNRjevEXP+6DtEaxJtsvJ2KG9G03FQ5R7kkq3LiJ/XUm0E6x1/AFBLAwQUAAIACADwbHRJ0oSuZq8AAABAAQAAGgAAAHVuaXZlcnNhbC9pMThuX3ByZXNldHMueG1snY+xDsIgEIZ3noLcLtitaQA3EzcHnU2lqCTt0XBgfXxpakwXF4dL+Mn/fblTu9fQ86eL5ANqqMQWuEMbOo93DefTflMDp9Ri1/YBnQYMwHeGKV/VeIyOXCJeFEgaHimNjZTTNAlPYywGCn1ORUzChkGWGQLKmZTjgsLCNv4v+vMHhjHO1TX7Ph3QlHdJS4VTtBpm5uJQeLwFkL8KMa8KSn51c7KZUtmhBCVXlxv2BlBLAwQUAAIACADwbHRJYWXKr3wAAAB+AAAAHAAAAHVuaXZlcnNhbC9sb2NhbF9zZXR0aW5ncy54bWyzsa/IzVEoSy0qzszPs1Uy1DNQUkjNS85PycxLt1UKDXHTtVBSKC5JzEtJzMnPS7VVystXUrC347LJyU9OzAlOLSkBKixWKMhJrEwtCknNBTJKUv0Sc4EqL8y/sO/C7gt7L3Zf2Kmgq3BhxoXtF/Zc2HphLxjvU9K34wIAUEsDBBQAAgAIAE9jOEb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PBsdEk129mtaAEAAPMCAAApAAAAdW5pdmVyc2FsL3NraW5fY3VzdG9taXphdGlvbl9zZXR0aW5ncy54bWyNUttqGzEQfc9XiPyAJY1uC1uDrsWQh0IT8rz1qmGJoy0rhYSij682rXHcurSap5lz5gwzOn1+nJJ9zmV+mr4PZZrT51jKlB7y9gqhfj8f5uXTEnMseXOq3E9pnF926eu81lo1lyGNwzLaFc1bjMLbQ0pq5VTLmGEUSeapV8h5bhvWgevANsxRYvvNbxI/dZe4j6lcVu03Z+ifDbuU41J2aYyvWzhnv4fON/i4DOPUeHkr2Br1OLU6tgZihEvuK9UAIJDljjhcpeykJshjxjFUoyhQQIRz0olKJOXQstCJpsJ8JxCTjFFXqaetG2ltHLVVQkeIbtO86mwNwUiMESEEmKtcQDAYNTY0DQ1qPSA4MCCqNpooQMEGE1j1zgvLkaJeYFyZMYDx6bin7d6f61T973WO5/yH4MUvuIiu3tpcMFe/f16WRr6NT98OQ4noy5DjbvxwHe5ubq5/efLNv0fGatS28V99/QNQSwMEFAACAAgA8Wx0STAKWjwEJQAAQ1YAABcAAAB1bml2ZXJzYWwvdW5pdmVyc2FsLnBuZ+18C1QT57q2bo+6dytlt3u32qik3XbX7bGFWhupF0jVXfFSxUsBIbdaSmmJJFAIl4Qk9oatCmm90Uol2yIKJMwICgMTkthSjTXFeCEZISQRUwhkSCKXSSDDZP4A3dX29Kx1/nP+s/6zzoK1BDPfvJfv+Z73/d43yXyfbt8WE/IQ5aFp06aFbNr4953Tps0Epk2bceX3s4JXloXtzQn+mZ61M2bdNODagr7gi39JXbt17bRptbKHx/bMDL7+Q8bGxKxp0x5pGf83XcevfGvatLjbm/6+9vU8tssiVgIiNuIb4sxPenLpugrTurMn3l336htfPfvQElnS5gWuQ5V37j2VFjPv0pPl25NeWbTuwKqtuxYsOiV9IY02L+zCev3rh35H+WRV79+rdv3t2SN/OfCPGS13Tl+hKyR8r+cHATDEQlJdHsnLXI4PPdlc54OpCDsVtH0f6Mc7HU2lW+n3gFxL88AWbX9PPYh3HgwlHwenjf/s0/Fc1+s3ISvUrtEu/1Ktn9uxesb4wMUj8fMx54tM6S1IwhCtn7g5LylNoZmD0AdjJRfU0ycurUmvT6QneKg3WX+YeB3LSDcZ1M4j0RXqxyYulDV0KOUoMGms5ECXf4mwlU9+VcoZ00d/rX5k4rI8tVFyYA4ycU978pOAbUwgdb7anOs9GFXU5X+c6lPw2ThsyP88QXxzMQTNHr+vkR+mz2CJg96ZU84BVOkdlgdmxpM+nduLON+dg9C2k9+Toyj7hSTpJSru1MssrgmP3aW6FUytVyDHP9CnXQh8Lh0sj2js74hq7RKK2j3kTdKUETIxseVltzNY1ATU7iHMUsfgQBqe1k97L8FD9Mk1ndB8DWrsRI9ZsLzgL6N3INpl1PbNRMTdCdLW7kFsxbNojj6QJd7p1mcQIuvIGX368VgikgPCBVJbxOgBsCAgweaZ8aMCSwx5QqbtzGGxoRq9yZ7tq9GjAbOBi48J8i18KYvIG87/3bhDBk3QceRl5ox7g17PGLckswkAdzQV/ijAbQOv8hvntGGSH1AHZofTQ0wCFou9KJvFpiZgmUUGI+UUOmq6wvLUsHxmNlSGJhWilPegkvT9KKWKvC0fORIpv4fSiVEzoqOO7tAOzvwwwxI4r72Tq76zzOl36dBlqAMd2BxiNz+dL7IRWXv5kBZwQwCjJc/ytlTlckys/Ro8zJyhBgudtFXIJyzwKLvcSznC7Q8U8gvQS94Bp9+fqYZhiWahFq1z/ZHttMM2yTMRWL6ySygOM6OoPU3UfuTeS4WoYeQH2+AH30ALin6o2NAF2ygfcb8DfJcAKpLeYB/y561eVSI8JrD05BZ0zVXfgYVKvx8xQOVZRb3mz8X0jSBHRznraxH4/onbYm/80wzsKip8NZtojFuURdxWPwS3JQOPCi0aCRsCZRDEkt1iQUrUJMNWGg2Gl5jg57midkkj0AWpJCHfWhj8fg8k/oHyLRpnpv0FeUetBpTLYKWjUo7cYfoUBoinZcexEKMOe5mWh3QLzDDglv68bmdfZCJLAR9YDSSsRczCbMT4BRMxGrhMQAckvMMHPexMliwRvGvlJHyYG7XBAu6N4MhF9WrDBBoUESKK50cwZvDVRbqAn7IviF5ls3j15ztlN0IQ7nar5ixG+Tq48vMEZoHFu3JzyC3uISBBDKKmDJbJsQOpMVu9D7rySrNY6/TXRgOZQilL3GwF4bbrTCpf54KV1WYAV+5RhWWJLN4mp8QMPVclB/c0J8nI02v6uoQhMPcjdtoXQMI65EpwBrdVhT1YJgta+BF3DpCwHdTVyBEZ2hQ0K9vlS+TP3EkFE3YgKQKV0I01KTOFq7MjzA5QB+iqTolZHKRG1xcdO+7WnQXjocxX1RY6zMrapuraPBFejpr+qGa/r+ZxwOpwo7AegyVEKFXhz1ydgTjgON9SbEhALu7eFIrQeoCEJR7j75kf8i1AkC7pVTdyi65gyZacKHbINfTxW7SnkEY1oNgjVL+nkmjCQB7DPiyUo8IxbOVztNNBj2uPu4aQ5CCFDIlBivHwNYhuIgOed9XOQWJ3Fl01J7xRQgHkl6+PNQYTEqxqbruuKkTPVhSiddrmaJnr3pzx+88JwP0odtXpz5Q2dfkvuc0ZLPAEG7xqrU54DVFc8JVM5NWjIjoTIfdmSvPV6Ve8NWvLHo+1S6/9fnzonlLl4z/+3rOF3Ims+MNkIrqofrNx1gRM7GXMCRUZ4DxgIpc1JvyUNDuXTspMcz/eQpv4j+9qlnYQGZsbOfEqg/MfkDjQRZmwK7r0XzAs+3E53ZNrHTtGEqt5AbcNxyMPv5669uQfBCuyUy+zJuXn4fVa93KeZFhOnJ+ddewZ8T9WzXce6r1W/N2E5Yu3OWSZdvSNrw+fnpuQ+vfcnGcmjVx+Zonx5MJPJ9zct2zTZkFqzKSHb7x2eKel/fOflB85/fp9kbJLmrsyzeg3Bh7POohJvT26wGjsmpGNN49Url792KTPyYY3+f7DIDxq4Y/UOaRHh99C77tS/jqYLXHQR2IMZt9y+hDIziBMoaQ9l95ofJiB5KaDCnycObUwOgToi5O0l83RnD6K876CC8KDxbGBYYPkfdu9UilysLCLSD8urB/WuFyqtfksyOWyjVoi4DHAoApf7ayRBhjsbHpfxwMaTrt2Mz2RLDsvRIUNpIqtc4O2Z8/6EVbydmm8rdIe09N5rASnAzcJFMIUQVE3rvf4m3FcYBT7fEeAGnf/xsnVOrS1em3j5U5C8TU6KDT0YdUo7Sl+jM1dV72hF24OS46SsBpqwpcqCIUmIVdsJQh4DnJ4Eu2z/XsUO+DCTkrJrtDlTOkQJNZ1D/ozQ25iQ+mCxCqn+izq4P7ILkkIXc1EBBUiKrel/q2JtbmzRHSbN79M5V71VII5IdG2ohhJqagOYkaafBr7zJIEdKUz/bV4yxCAu4xmWVse+0ngr5PrEtve4n2mEHWlYEN1VlVw56iW6SkK5AV1OKcG5WazBQaVOwFaiuVh8YuDM4qDupJenCDqvaNRe1F1JXe3NYHv2rGeH6KJi3witySdPHtIZCY32WEl+1OWQVuWytI4rWk/vtNoTYCq9Kh03buNxyehWpNyxHROtTBoPMoLHmYnD9xg5CifblYmREeggxj9XSYVNAOmFAWWv9d23g+0CKIQofkw7TuPZzGLcZ+KpRcWVnGvP2+WKYTGIco+aNGQ5BUgszHaWmxWwEqAMSOfaG4z5+9llPClkreicnMtdewb6feduOU89j2th7ffKmTIMGcvBUD9ddab5dU3VOEMcqgFjhUzPVvUYLgCNZk/VuoYYC+7Rq8IJlu9t2HRcACumDWErUTMH7eloEPHgNr7TDhZM+zszVafnov8HFC151Maj4dJ/504+k+E3v9YkWJ/kxxvKpX7q+Tw6Pfyse9LqeQAdfa2MxoIFTVrENkDsbeDvMsZO1jq05JEJOnnkOjsko2rdmFqls2OqSUPKq1OeGvzKmmfSH0/r8Q8CVSgVyY1qd872pUEF0/i37n0/2qIJPoNgf5W+th+8l6PWUuY5b4E0slRj56i+k/Nhq48OTHJxoRi4dEu+PIFqT+W7Kux+jS+qMaK0+9i4mETpMF65mu65ifZBp+3Dd45rvuFCNuV+GGHN+4fW0LSQofStm+KAALvVRb2+SX+gIcM6HUKygU0DhFYcsVIblTjsPdnT6OuZrCSEyO/MP4jPrlDO1ZCDn7z18PPGneLX3qNv9/lBxcUTwZkBrgA+1uLIORtTKPCrYQ7l1N4IS6kXaCidF3NuQ6gzrp0bLPL9XvIaoN4kPjxXMvbZGYUlH08MI5+CVm9B9+MijE8EA7CK/6pkbYQ4G5UueLKaC8EKf56UJnV+XyIc5CCpB1irGeG3MR9vTUoMo0l4/hA3EigKxEBukwBa8LO4gWnU+v9hEZTUgzrXT9PZ+t+lFBUQ8Z9XrHNJy6RI43MhnROFQtxcZYkyRjgd+xynzeuDXsIxW5z77Dt3huKnRWpyyZX+6ygLbsRSFiFZHTGLXov5AdUDaC6dNq5moTN47ni9yxjN56QDJqWatBMr70h+7jTJyWi6f4tX2IlG9GIbJ7+n0s+rmcgn9zsTAu5ikWbaOsQg8+YImBZ3rbkxK0fFnYK/+pNT+6koCaGbIS61nnI6Gvxi61xNj63c5ttxiQh3cfKzwQRT0HjbpkbkjHKmWB7kZaBFrqEWFCDa+l5hbA7hxUfbDcQxqJsfuRfTlbQXgNtuMLPrtZeqEI3W3giInpyar6rO450CYsMtDUe8yNXjTmfAF1Nl+uxAQqAMD5tG2FCnCA4DWx+TN0GlLYdMSD2NsaBNvveGBW8F89/PdgjRcdZNLwj7Kp/VR81em759V/StlNXUsCQn5EvRIWlxZQC1fvKwi6Mzlam/Rkwmyrjy4e9cFrIe6gr2mnHGrm72eWdXtg/mvOyTcqU6wJxt7HdZt+3gBlJuXn+ul/DcPpyiZlbxZwaz+fvmfPSJ3cg9sq0F5lbYLqRM7JXh/rzfZxH5/2T/sEBg4TbrEm/APynQvM/NET8GBv4sRW3kYHZ1E2rkrEotg2NuZ+p+iuD6UiuGv1UPvKpXrHs/axqz4CfTa++n0gOH72fkr54pgI+v2iyInvh2U1V95P6pp3/X0V2O9V0HORZx4q12UMdpCvU1uyUEl+XhpJ+w7+UZWJqpu3WROJ8QNlCzO0L3G7VWwedpY6ALnb6tmqNDhURlQ/eMsonO3J6f3et4lepmZ0egpz61TXLxZlf3dpxP/Gvrp4P7cta9YDLMQK76dL86OPn0UBTVtovloHXCee16KzNjihP12mrtwHCyM6V9eX3gch5PZIXrGFjWzPEJ4t/YbZRsKcxmtaCCX5t6uMuf9scBOl7cEbGIsbcQnTXcibn7JTyKeVTyv8LykVHu/xDtkD9XItAZMMWefYSsVIPo8NMD8GayDPawWMlcqmdxKSaXv/iCklrhEiviLCORFpvWns2rf4NM+ObJmCkjmqgBsQTJx8pCVx8uG030y7Ixc+eKrRjK5XT8XdH4qRubX4gH3VY0ssu/Mbc0l9kkt3UACPSMzZA1YyNvNCCBepgT04j8GhuUQftX/n8BKoHxD8hu89HIMcoZajdJTYZIFM3WmvqFpBmdhRbpuJpF55Asvg1qDMHrXPZg+PyVGLmRf+aBm1Zisis+y04Sucg3GaW3Rnwb/OJlG5VIUrJkDpJ/Eu9+Z22btoh0FEV1DZqEqfdE/tE0v5RfbBxewZw6tSCUTiWaL7cJXS7PtG0bWQHt/TPghury5TBrtEtiWOxF42kyxOidJRqNCfOcibaLYlCG2TmX+Xa8DnIWe/fPJnqWSY3rHb7dltyiy6ZM6G27Uynw+g9pqOFIb2McnfO3mAtBRvgAi5LQ3Six+zYy5YMFtQuYWPN5rXi4MU8MQ8ddGXVBCtaD8Whh3kkmgixqPRtv07ZLzDlHeInAVUDku5JKEHE3DYWeDTcSBEGW6zCLgHuSq4xqDf0CMREY1lylZ43X4YkC6jI0iuopiLJoA3jF/VjAzAQzkkmvA2o/TdhVcUGF9BfkcQ37Eg7NP42XqXKzXEOOI230Gh0EObHgUcBUzp3DZAgBH3HrdGmOqoMdUDqhd/788RhFkZ1m91YyTKootmIUSZgEQWs1MnaZLjYebnm4RasKupalzDkotn8nMVTC7soBxGyNzOkjbYNOcekgya76TOVNVVIZyKKs8hTzBo9fz6AZprsPHpJDeUwmsXgx9UV9gjd2G69v5F3flav0C0sw7hVqNNO2wjqFHLwUbVEAyyfrJ2F/yR7WEqwYg3j28imwi4KA4ISYT2q4V6veR+addcIN7+OPUGJK9Kgx35ARxtMAlyPfBZ0hoo2BTnzN5skXIQ2KVzT1GyLWqkDpovjZhRE+YQPfwaTXtcrwXqtKbta8NssHQ/ad1eOEfmP0XbmltCrOPhv0OjtRg21AWTakviLBhsX3u/yasvhTPTbDHGa4dsM4rTVMXri3xlstec+2KD9BPSTAHjrt639FrNOdPlX/Zb6QhTNnlI+pXxK+c/Krfdqv2ovlQhIw8ldv9hZ1f3Pg7zZ4XeYzt8q7H/8t4W9R+KR5RtpXzHFMsTnf8DOFvWQTjrS8yfyJvWd2RF32uNtZiyq7L+p0dnqd3sCvG3bOkz3YdlE26v5uTuIGln8PFHwwLt9bzVGR7bUe++ju/dwl79zDtLxwLtsmwrRrOVMLuc+ps8+CRhaM2rEU4qmFP2PUTRewN6mk5+WQlJHrq0ZM0j1lyY/9ujxWof/ysGaYUOk1Jy7prGnz3scJM9H0oeWk86774ofwbBEQxzdlGVz3A+sFd9niHlHuvznoz0HI1qw1eQ3dPjQddqGs9Gjt+j4e3h3rrZLH+4Tdxg/GavnB5aXGEbDP8Tt1bNQ4TXKNY/ol3OC9i8EuNlAVy6j6GYVkR4Y/yRhVN8AWtnOOEucelV+kQU9dhV93IbZYZ4NLojaVu8+X72sScWPK/cGljl1hCNR1lTNuQUXFN0VyF3pzkFYUk/W8/n4TuMvkRG1+RqBU4LBAyhW7UgrgrDNbrhZotlwF95bBGPzuNsDIdrR3Ciy2iWQp7GgcAUOQn2VDgWqoH0F4ukKs9JRk7ARNGSJ8tsDFKfdPwoDYSpJiEAuKK2OdtBuJwgsfiYk8+00/crw0S54w4+U9xDFQVl1bcOG9p10MDNfqoV5Ifq4KK+wPqv+soX2FOjMNM1jInxOPROqcVSb7MhSiPuKxuXa7MzBHSxwDEDjzTJ0hRlvS0Yws1kJPdweighK08iRiLhfodqXwbLfY8WgaatN8dy91oDsIWgRr15roOSo3od4KrXELPxKwFIfgAt7/I3zAZ9B1UH3eO1+gTLhNTAhDsHQFbQ0BOHiTywxwkAHPbAl7t+QCnmHBb5p1Xz7srHoG9pN025Vh5Tpa3/ETPNLLlHFQ90raI+AzhUCs7/AucyZo4B5+AFUaBwS1ueIC0q6YIka+wrfk48PCPsxWpUM8lUZRFHXvAOII95FJSseyPFH5iAO77lgM3ee1gyQtV11AFp4p9p9Xi22SFd3xHP7WcbbqjBwVi9FwT0KmNvsNe8L1UK4WleD10xvYs9kgecA5wrsK3Sl0+4estD5lrNlijDR6ucQu1KGDiWC0TaJBBuCSdgCA9VPq6K1Ru8A++qvKB+6mgkO5IDVXTlEgS3gpd3mcZ5kGS82i9HPafHIdYbpC+YMPksDKKhog0LYL5BTTiECbMR8qjEaGMizefODNDcrOQzCnyBop1xCda4skyMJYvkUhqYOCRMcY3NkFeHo5eGzib+E2rUj4DgUEefrPva9bCdBgd+Hw38q/uMm8wRx83V+Sh37Y3VNOBouPfGrFFF2qQu2Xk3Gj/9F2Pxvh5JiGx7YJl9kyku7kvBfzbyQ63rgU9RnWrCmJ4F68Jfr83ajSTOlaErRf7uiqkLuNXShJ0/3ofTmTQPyv+aTzCmRKZEpkSmRKZEpkSmRKZEpkSmRKZEpkSmRKZEpkSmRKZEpkSmRKZEpkSmRKZEpkSmRKZEpkf/1IhPPXYeeWbJJmCnYkH3/u36Tj2YP41bf+LPVoa+nrj/56M8q8p4hu7kStJUk1pOGD6s2H+aFp647GWL5MnPuf8+j4r+lZrBzP3kgoXNi+KJ4z/8bpT/79mQIQh1dRhUMnaCPzedrRkq1d3r0WofPOvYpdeyw6Gw06B9zDikNEC6Y0AWZ3fsss3JXYOhzckzHwbeXvmlpcJ9326K87W3g0CYeGBrF1N6103t6FBpyq2uxiGN0MOS5PnTCS3Z/uZRQuF0H4+WFHX9GudfF6Q3OFYYOtv9lo+dzVcHJMNP6UEROHreZJB/4WGKrBXTsUI8f0vK1iucp1WBmHhvbJB/8Ws/BYYM6fwghqg6CY04w/wa2ZqXc67QNjyGB3IIb89kZFq98i4UnssQTyxmQ6JKOcM5lQuFalI6YJbI1xY6NED5+DkcXOLQjnSz0Zo5t4fs5cSNrgm4+pZj7fnQxHYxG2aTJ8K42miEodWuQ0xJwjXvuI/ThDEIZcK2d9K5t2m7jvNssrU8txT3NvXUUNTpI2aSXjR2hqscatQtjN4hd3HMAOGrWDoFRdDbycnMg8Sg1D1HxiC37YQ6x21djrkGdvleLvhFY/KNezUm374o9r7jcbATrw7TVKOQTMcuGpVU7ZOKSlhuOcSAT1U85Q8U61EzPYpe7uReMFgfF6PlSN/omvD8MUMU6E28QwjNpvYrptRLl0+dUrfFFZZbK3eA5S/HH2O7c/DVhLLEFWpSh7mi87PSPSjprtKcrpfHYkF9fiBn2htjQHAzfo/6dtkOzyq+mE7dcI+pOr+gt/wKMu5tOh1nECcTjWExj0ovInfZwMu5jwzgd6/xgvorOZSsmXUoyek66uS/taQxL4ldlIKeaCg2ukbz5YKNE6JR/H5Cz4uhuct0piYYdwrIPUoq509jQEtS3vuhbPCEW0cWQe/l41IviYn8+Eb0VYszweut0rk0aOK/K0Vsm0k8goXOqD6joqezzbnTSZNhAo9XTkUF8YvrkNguKA9+xaO7W70ruE8ZFxLJ9Bl4Igj8KSTRUqR4m6sLOq8SUwqCVwUpDJmKuMHh2ZNtkset8nQyLuOwjdxME42v+YMkKTu5iujM9rBnEDgo4ihp3NKK0vngaXxX1XAu2KGnRm7kWk+TlzuraOiAyic6y0FW0xzwxnbyx51GvXviDqvgSw2IviREXq6yAqj+zT0OV31fOF/jy3U2OJC0mHQE7zLZXfePRnjGfPPIN21ff4XRnuaJRmbaBSIqa809rO/lkhjk97QLge8JtNX+xWGF1J+MlM82+RkCPmN8/6hIx+UYXwkg/igVuCdqFyu7eKEAW5L0zqxPLicAyiHz+KMiPdu6SjrbqySHOijCuymF1uoeeyTaog0BmykwVIl7Qj94C51xJEp66ZQ6yS35vpfy2RO12/nU+4JvRygJFfx4PAUtKI7BDqF7sZRedQqUHoP7Zr5Yd8q9C9qkC7W30g7RtyAtMkumMeMLECVc+rZIwZ3i80djL5rWNl++6xF77QLw/6sX8Yr949AW5fguNqe2LkAZa95Nnqf4PPKMcHy5JF5lPi9xB2L9Pl+tvtLdF+eJz5S6Q3KGZxZhcHevS6EBy2VVS1pdoFLc2wPi9IU8uSwvBYDtrHkDdUbSP+8fm1kA65Tj2xNOivoG8AidXnbQeg4HLd+PUV/NZGkK+HNghqidSoQ091ZI1lI9RuSg3/8vomKgeSotnsGlBkUNWjUuekw57JAOtWt8W+sioB/Pn+w6gCWSuvKAJCAfxvaDZWSZSqAzpznxnVpNrzqpVpfA4ruc1s/Ra4uFAjb7SZvECsCOYgPephbF33YZjuTsimjvIlQHfWJMtp6lZ0skOpEgJzOUqEWi7Gxb+IxxE0QEvcsyVvNeSg5/GT6QLfJtMyNdZ5nQ+Drs8WqWZGoX4Uy9ozpx0ZUUpY/K13Bbave8ENllKSEt371NK6I/tZX8AC1pj6st5QW7jZtuZR1yUYmQoHWRQPRG2SZ+FgL++Ro44Ml5qWzyJarx6bqYv9aqqmq41yT1QiVE+gA4ScgyS9lhkV7Cv6wWWeHV9rzdHoBWwoqxeOEVE1hCfSRIsSLpCFbtTvsW38jiRLtPwUkS2GszQ3dtkope7NpyHxMCnfThrPvD+YgCXKLXfM2x2iDj4dnvZbAYunZ5jUNerXWzfiD6QY6aunoiRKh1D+ieY6GgzV76mQ91Nweh/I9/IDXMZL1QE+oVIlxD/S615gwtbV4+l2olk/my3mX2vXmvzF7jtGWpilXIgT6R6b1iwFIWxiW9L9pZxPQ0OCdPpS/LVrw7uiWWNbjxTfQC2/u7Hd76o0SZaymYLdiNrzURI8gRq/HR5Mp9lI273TeBFqSnxzxUQSfrh59dPLmg3xie+8hqOhJYHCpqpJcj25oWbkT+qrY9c2Os5n8BYa5GQb0LBnJ+YH2UNGG6lkCtrDI7EBYBnUKAI5nmVrEVAsFFNTswc5OKfEDEd8HhiR5oTGpAIM7ngTNvSz1TmYxN54zmz4zYDyaXnTJDrVtU3wlVJJZOY9AWeGz1nkp9cbT6Vrd5XM6sPq+4jzPueE2j9Q9KiKjN9LmJAJdwtldNF2j8poceaPC0Y5fStDHEJyGA1qG3pLYJU8VZTliddWxwkfMfCZUzqyDlZQTBPRPeXdI59EDp6fW6l3gm7oy8eDFIMxfFePr6ZxZk96C/54caX1yeCMyUqJ/U+UiwB+JJ260ReO5ctPV6wG3PYKZ9x7zCdcd8IRv3LScoR7kc1Mu5HLF97tKnOzaHzYjoI86fKmjdWbwQ/z8HXNblzQsvxjgnmOy4QmBEpD2dQbRgaD7Vb+eIQk8ukwzClvsGE1Ek07vPH2BkjL8Cg5dEWQfmGPkolJ3C1xDbmjSQvl0aOfYyoL3LJK2dtY7PBkYoS87xzT6MaKuLzsUIvwqxVf5qMWKXOrURVP7Gv6aB/bjbxcBr5r/2EbsvkTApGfWPWn1abOcPhraNdBYIs1LSJIPUr3KKGFKIJCrzWrPbUiVd/jjHRJr14AYAsrYLku8QL0TpsgKXljf9Jb8G83DpI6tbVSEABR7WoED3JGZSPHSiVOuYGvta/bIm6PBjnGSFKzG3paLQleTodxMOSZr/ps7520h8rdXojjIyP9/IhovbWBPhvEVvOjD/XXxtttWmyDeNFnz517Ju5WvpwSzX97JkuofoDmAcp6Q5w7gXjRhU7sVl5Cg66ak1KJqu7BKVC2nuWs/M/8gTjJtrjSsHQdnZOkB7jXy9mzF9nkeADW1YyEU+9m5v7XYZ66Buqf0+k1nueY7Rqd0E1eLZs5lizW5RKPHx2wcKvKgLnvxSY/XMTc0tvTrh3zT+3o07NEzdrCxQTWT23ljhh1N5x2t2c7J+wxS7Zxma65Es81YHX4Fk3g1DCEuVcpgCqOpVPjDZEs/kz6gr7aNdNmMDM+ywc1V4H1G/gHC6S/Bx3GqBrdmmTom+KLcGNYEF7oKNB7vAvlxBj4RwI3sriUPkxpLkQJXo5pmlsOsfXXlrQ2uD07fYJgrvcfKr/UXKg+/lXYDwsv4Xqj4qkj3xIzytPBSG1Kz0SLOheuvKenKiWvavlhG3wiXeZtC9fTbcLikzoHTZZ5+QlTNAnq3RVGzKUg1BPbp0kkMKVF9xYGyY21dv+K7LRylLQH4islwLNBykrIDDwPJaKwM0S5domiUYc4aho2AcDgTmay32u+HOFPTDAg6Sv5lRBP1SiaSMAFTUMYnYr5aCvxcfK5kBBFGOcQ70bfqyTELmjcI25nw/NcmGGFHFnIlRFVaH68jkIJlJIZAIOFFyzHeStS8JYlCCsA2Xa/CFSQ1I5bQYfIr0EaQZ65msH5lNfOyU0OS8nsStxSf483PNlxSMa2iMl/pKNCzV6v7mtYrUSmpzpW8TBWhUQLXcPTq7v/h2cUhfS3WCYrCBui4zcYnJLb+olSpIKNSmKPfoMlrTBAzCkPR5A9IT4W0fBmzhNdbBkb6NkSba2rCZU2B7RPOohL8/V3IkmdXT8zOyhntnV+gZo9IR2aDbfOnI5Mrox3pBk2a5/WGCLCE3GiboE6XI4YBpaQePZujnPTZZVj006mIDXSvt45qjxo7+y2UP7OWNvXkvdqk7LI52eFLUzb9DZ5Ubrg1XPRnEYljbshrE0zA2ntjq03VA9B1S9yOQXXJ+t7X/V11RDuNikH6E3bnjAOhm0Du4FyOYUXD7jmL8x8HGWmdyTB06Q+6dq0n234QacDXnK5ged4A3t19h50oBmhQVJC+bHenzQM6q2Q79PDPKvEEWV89PyT7nx7j39Wk7Z0V9Uio9N7jTm5vEm63Orx6+EQWMQdK7vhjYQ50Kce+YBkTD0UJXvghWSyrn8xwf3IiH1zdt9xOALZZe1w86VQVAG88f7wNqJ+uNLRImvCibWprfl/o/lJsnJsONdQvuHwVwRLErsoc2+haHPXivVB8mBkF8NxJJ9dOLOE0FqFP5EDaxsA+4p1bnCPaU/Do33mf3vjjVhiTfFRcHoYyp0TTFrgh3TS+wlI890dhv3a0dKxN+16jmjg95AjMRWIu1qXW0bvTZ7eWVZxfgJPfXrn6feq6X6Ml0+fUveTbJqR1ROVEwQw+jQ8T63NCLQE/EO+UN+ulN9QgUa4i1nVJ76KttyC5LqPLUfTcX4TDfsJVXa3vU8Nh4TrRYf2hbsUW9FPXFvOmbdEHuXI8S+CB3SbJrQd6Vs+CBQ9nhu+5/V64jvmz9xj6sYiHS1FHQFiBJyUC9iSS9Tx456a4+DQp1H23mGx/D1hT08cZBnHPZtJTcM9MBL2PgVjta7eOAv4/2X/oiw4s6RF/KxPSE3MAlC9TllmvwWTp7lYNhQroTgNzVXbLRcfmfi+9uJUVtW37EPnyv9GtxFCvL/XN7lTyq4Ih2hWiY22tJQ/50S9SuseETgm+ig79z49xv+Y47x5vgme/oD544Ge2flg+eO4u/nqhUPXlCNRo4f0blVNOPnA02B8BYB1gPiu1whkzY3KYqE2FgGS02sJjtauRxfk+vkxN13MhVb4Ya+0OysIXLGBnx+fO6XrUnjA5te3fZ3YN0bH/wfUEsDBBQAAgAIAPFsdEmeb/GjSwAAAGsAAAAbAAAAdW5pdmVyc2FsL3VuaXZlcnNhbC5wbmcueG1ss7GvyM1RKEstKs7Mz7NVMtQzULK34+WyKShKLctMLVeoAIoBBSFASaHSVsnECMEtz0wpyQCpMEUSzEjNTM8osVWyMDOBC+oDzQQAUEsBAgAAFAACAAgABV9XScJStQSwBQAA/RIAAB0AAAAAAAAAAQAAAAAAAAAAAHVuaXZlcnNhbC9jb21tb25fbWVzc2FnZXMubG5nUEsBAgAAFAACAAgABV9XSbGGMeWUBQAAWhcAACcAAAAAAAAAAQAAAAAA6wUAAHVuaXZlcnNhbC9mbGFzaF9wdWJsaXNoaW5nX3NldHRpbmdzLnhtbFBLAQIAABQAAgAIAAVfV0kRqHsHuAIAAFEKAAAhAAAAAAAAAAEAAAAAAMQLAAB1bml2ZXJzYWwvZmxhc2hfc2tpbl9zZXR0aW5ncy54bWxQSwECAAAUAAIACAAFX1dJl8osM2cFAABrFgAAJgAAAAAAAAABAAAAAAC7DgAAdW5pdmVyc2FsL2h0bWxfcHVibGlzaGluZ19zZXR0aW5ncy54bWxQSwECAAAUAAIACAAFX1dJLkpizpwBAAAdBgAAHwAAAAAAAAABAAAAAABmFAAAdW5pdmVyc2FsL2h0bWxfc2tpbl9zZXR0aW5ncy5qc1BLAQIAABQAAgAIAPBsdEnShK5mrwAAAEABAAAaAAAAAAAAAAEAAAAAAD8WAAB1bml2ZXJzYWwvaTE4bl9wcmVzZXRzLnhtbFBLAQIAABQAAgAIAPBsdElhZcqvfAAAAH4AAAAcAAAAAAAAAAEAAAAAACYXAAB1bml2ZXJzYWwvbG9jYWxfc2V0dGluZ3MueG1sUEsBAgAAFAACAAgAT2M4Rs6CCTfsAgAAiAgAABQAAAAAAAAAAQAAAAAA3BcAAHVuaXZlcnNhbC9wbGF5ZXIueG1sUEsBAgAAFAACAAgA8Gx0STXb2a1oAQAA8wIAACkAAAAAAAAAAQAAAAAA+hoAAHVuaXZlcnNhbC9za2luX2N1c3RvbWl6YXRpb25fc2V0dGluZ3MueG1sUEsBAgAAFAACAAgA8Wx0STAKWjwEJQAAQ1YAABcAAAAAAAAAAAAAAAAAqRwAAHVuaXZlcnNhbC91bml2ZXJzYWwucG5nUEsBAgAAFAACAAgA8Wx0SZ5v8aNLAAAAawAAABsAAAAAAAAAAQAAAAAA4kEAAHVuaXZlcnNhbC91bml2ZXJzYWwucG5nLnhtbFBLBQYAAAAACwALAEkDAABmQgAAAAA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1"/>
  <p:tag name="ISPRING_PRESENTER_ID" val="{E1296AF2-7F97-4E81-8547-3224DF3BE353}"/>
  <p:tag name="ISPRING_CUSTOM_TIMING_USED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PRESENTER_ID" val="{E1296AF2-7F97-4E81-8547-3224DF3BE353}"/>
  <p:tag name="ISPRING_CUSTOM_TIMING_USED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0"/>
  <p:tag name="ISPRING_PRESENTER_ID" val="{E1296AF2-7F97-4E81-8547-3224DF3BE353}"/>
  <p:tag name="ISPRING_CUSTOM_TIMING_USED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1"/>
  <p:tag name="ISPRING_PRESENTER_ID" val="{E1296AF2-7F97-4E81-8547-3224DF3BE353}"/>
  <p:tag name="ISPRING_CUSTOM_TIMING_USED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1"/>
  <p:tag name="ISPRING_PRESENTER_ID" val="{E1296AF2-7F97-4E81-8547-3224DF3BE353}"/>
  <p:tag name="ISPRING_CUSTOM_TIMING_USED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1"/>
  <p:tag name="ISPRING_PRESENTER_ID" val="{E1296AF2-7F97-4E81-8547-3224DF3BE353}"/>
  <p:tag name="ISPRING_CUSTOM_TIMING_USED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1"/>
  <p:tag name="ISPRING_PRESENTER_ID" val="{E1296AF2-7F97-4E81-8547-3224DF3BE353}"/>
  <p:tag name="ISPRING_CUSTOM_TIMING_USED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1"/>
  <p:tag name="ISPRING_PRESENTER_ID" val="{E1296AF2-7F97-4E81-8547-3224DF3BE353}"/>
  <p:tag name="ISPRING_CUSTOM_TIMING_USED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1"/>
  <p:tag name="ISPRING_PRESENTER_ID" val="{E1296AF2-7F97-4E81-8547-3224DF3BE353}"/>
  <p:tag name="ISPRING_CUSTOM_TIMING_USED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"/>
  <p:tag name="ISPRING_SLIDE_INDENT_LEVEL" val="1"/>
  <p:tag name="ISPRING_PRESENTER_ID" val="{E1296AF2-7F97-4E81-8547-3224DF3BE353}"/>
  <p:tag name="ISPRING_CUSTOM_TIMING_USED" val="0"/>
</p:tagLst>
</file>

<file path=ppt/theme/theme1.xml><?xml version="1.0" encoding="utf-8"?>
<a:theme xmlns:a="http://schemas.openxmlformats.org/drawingml/2006/main" name="Polytech_theme">
  <a:themeElements>
    <a:clrScheme name="Другая 1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354F12"/>
      </a:hlink>
      <a:folHlink>
        <a:srgbClr val="004B3A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lytech_presentation.potx" id="{0C3B3220-C52F-CE4F-9D40-4AE4710B99FC}" vid="{79B74601-811A-364F-91C2-904BAD2FC06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2140</TotalTime>
  <Words>551</Words>
  <Application>Microsoft Office PowerPoint</Application>
  <PresentationFormat>Экран (4:3)</PresentationFormat>
  <Paragraphs>112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PT Sans</vt:lpstr>
      <vt:lpstr>PT Sans Narrow</vt:lpstr>
      <vt:lpstr>Polytech_theme</vt:lpstr>
      <vt:lpstr> ЦЕНТР ЗАОЧНОГО ОБУЧЕНИЯ  ИНСТИТУТА ЭНЕРГЕТИКИ СПбПУ ПЕТРА ВЕЛИКОГО   </vt:lpstr>
      <vt:lpstr>НАШИ КОНТАКТЫ</vt:lpstr>
      <vt:lpstr>ВАЖНАЯ ИНФОРМАЦИЯ</vt:lpstr>
      <vt:lpstr>НАШ САЙТ </vt:lpstr>
      <vt:lpstr>Презентация PowerPoint</vt:lpstr>
      <vt:lpstr>ЭЛЕКТРОННОЕ РАСПИСАНИЕ </vt:lpstr>
      <vt:lpstr>В СЛУЧАЕ ПЕРЕХОДА НА ДИСТАНТ</vt:lpstr>
      <vt:lpstr>ОПЛАТА ОБУЧЕНИЯ</vt:lpstr>
      <vt:lpstr>ОПЛАТА ОБУЧЕНИЯ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211-copyright</dc:title>
  <dc:creator>пользователь Microsoft Office</dc:creator>
  <cp:lastModifiedBy>Вовенда Алексей Викторович</cp:lastModifiedBy>
  <cp:revision>328</cp:revision>
  <dcterms:created xsi:type="dcterms:W3CDTF">2016-02-02T13:12:08Z</dcterms:created>
  <dcterms:modified xsi:type="dcterms:W3CDTF">2022-10-03T13:33:07Z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674019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D7.1.2</vt:lpwstr>
  </property>
</Properties>
</file>